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9929"/>
  <workbookPr filterPrivacy="1" autoCompressPictures="0" defaultThemeVersion="124226"/>
  <xr:revisionPtr revIDLastSave="71" documentId="13_ncr:1_{E3C2091C-677B-4BFA-9BB0-1ECFC1CD7E5F}" xr6:coauthVersionLast="47" xr6:coauthVersionMax="47" xr10:uidLastSave="{D5558A48-54AC-44F7-89A9-D622400EB1D7}"/>
  <bookViews>
    <workbookView xWindow="-96" yWindow="-96" windowWidth="23232" windowHeight="13872" xr2:uid="{00000000-000D-0000-FFFF-FFFF00000000}"/>
  </bookViews>
  <sheets>
    <sheet name="Introduction" sheetId="3" r:id="rId1"/>
    <sheet name="End-to-end System" sheetId="4" r:id="rId2"/>
    <sheet name="Space Segment (ECSS)" sheetId="1" state="hidden" r:id="rId3"/>
    <sheet name="Space Segment (Payload)" sheetId="7" r:id="rId4"/>
    <sheet name="Space Segment (Unit or SubSyst)" sheetId="9" r:id="rId5"/>
    <sheet name="Data or Ground Segment" sheetId="5" r:id="rId6"/>
    <sheet name="Data Segment" sheetId="6" state="hidden" r:id="rId7"/>
  </sheet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47" uniqueCount="271">
  <si>
    <t xml:space="preserve">The proposed milestones are using a waterfall approach. Data segments and software development may use a different approach (e.g. Agile). In this case you should customise your review milestones and their objectives to this. A possible approach is shown below. (take into account that e review for initial requirements discussion, one for the a design, and one for the testing shall always be included) </t>
  </si>
  <si>
    <t>Review</t>
  </si>
  <si>
    <t>Objectives</t>
  </si>
  <si>
    <t>Observations</t>
  </si>
  <si>
    <t>Name</t>
  </si>
  <si>
    <t>Acronym</t>
  </si>
  <si>
    <t>Mandatory?</t>
  </si>
  <si>
    <t>Kick-Off</t>
  </si>
  <si>
    <t>KOM</t>
  </si>
  <si>
    <t>Yes</t>
  </si>
  <si>
    <t>1.     Present the activity and the company(ies).</t>
  </si>
  <si>
    <t>2.    Present the overall activity planning.</t>
  </si>
  <si>
    <t>Requirements Review</t>
  </si>
  <si>
    <t>RR</t>
  </si>
  <si>
    <t>1.  Release the updated users and customer  requirements.</t>
  </si>
  <si>
    <t>2.  Release the updated technical requirements specification.</t>
  </si>
  <si>
    <t>3.  Assess the preliminary design definition.</t>
  </si>
  <si>
    <t>4.  Release the preliminary verification plan.</t>
  </si>
  <si>
    <t>5. Update the Business Plan</t>
  </si>
  <si>
    <t>Preliminary Design Review</t>
  </si>
  <si>
    <t>PDR</t>
  </si>
  <si>
    <t>1. Verify the proper translation and allocation of the mission requirements into a set of system technical specifications, including relevant analysis documents, in terms of completeness, adequacy and consistency </t>
  </si>
  <si>
    <t>2. Verify the completeness, adequacy and coherence of the qualification and validation status of the critical processes, subsystem/equipment and their readiness for deployment for phase D.</t>
  </si>
  <si>
    <t>3. Verify that the proposed system design and predicted performances meet the defined system requirements for all mission phases, including launcher compatibility, with adequate margins and within allocated system budgets.</t>
  </si>
  <si>
    <t>4. Verify the completeness and adequacy of the Product Assurance documents, in particular the critical item list, the qualification status list, and the PA plan.</t>
  </si>
  <si>
    <t>5. To verify completeness, adequacy and consistency of the internal and external interfaces from system level, down to segment and subsystem level.</t>
  </si>
  <si>
    <t>6. Verify the completeness of the risk register and that all technical and programmatic risks have been identified and that adequate mitigation actions are in place, including critical technologies to be developed.</t>
  </si>
  <si>
    <t>7. Verify the completeness and adequacy of the mission operations concept. </t>
  </si>
  <si>
    <t>8. Verify the completeness and adequacy of the Space Debris mitigation report and its compliance with the ESA Space Debris Mitigation requirements. </t>
  </si>
  <si>
    <t>9. Verify that the Project has taken all identified lessons learned of other Projects into account and propose potentially applicable recommendations to other programs. Such lessons learned items will be handled in the ESA Lessons Learned process.</t>
  </si>
  <si>
    <t>10. Update the Business Plan</t>
  </si>
  <si>
    <t>Critical Design Review</t>
  </si>
  <si>
    <t>CDR</t>
  </si>
  <si>
    <t>Yes, in product-development</t>
  </si>
  <si>
    <t>1. Verify that the proposed detailed system design and predicted performances meet the requirements for all mission phases, including launcher compatibility, and that the allocation of the performances, budgets and margins to the various elements of the System are compliant with the system level requirements.</t>
  </si>
  <si>
    <t>2. Verify the completeness, adequacy and coherence of the qualification and validation status of the critical processes, subsystem/equipment and their readiness for deployment for phase D</t>
  </si>
  <si>
    <t>3. Verify that the overall verification and validation programme, as well as the planning and preparation for the manufacturing and AIT activities are adequate.</t>
  </si>
  <si>
    <t>4. Verify the completeness, adequacy and consistency of the internal and external interfaces from system level, down to segment and subsystem level.</t>
  </si>
  <si>
    <t>5. Verify and confirm that the launcher arrangements are compatible with the mission requirements specifications.</t>
  </si>
  <si>
    <t>6. Verify all technical and programmatic risks have been identified and that adequate mitigation actions are in place.</t>
  </si>
  <si>
    <t>7. Verify the completeness and adequacy of the Product Assurance documents, in particular the critical item list, the qualification status list, and their compliance with the system requirements and the PA plan</t>
  </si>
  <si>
    <t>8. Verify the completeness and adequacy of the Space Debris mitigation report and its compliance with the ESA Space Debris Mitigation requirements.</t>
  </si>
  <si>
    <t>Test Readiness Review</t>
  </si>
  <si>
    <t>TRR</t>
  </si>
  <si>
    <t>1. Verify the successful integration of the system PFM/FM.</t>
  </si>
  <si>
    <t>Only with flight items</t>
  </si>
  <si>
    <t>2. Verify the readiness of the integrated spacecraft and ground support equipment to undertake the test campaign.</t>
  </si>
  <si>
    <t>3. Verify the system level test procedures (functional, end-to-end, environmental).</t>
  </si>
  <si>
    <t>4. Confirm that the flight software has been uploaded into the spacecraft.</t>
  </si>
  <si>
    <t>5. Verify that the test equipment and facilities are adequate, ready, and that their interface to the system PFM/FM have been clearly defined.</t>
  </si>
  <si>
    <t>6. Verify the availability, proper calibration, and full commissioning of any GSE needed during the test campaign.</t>
  </si>
  <si>
    <t>7. Confirm the successful equipment/unit-level tests.</t>
  </si>
  <si>
    <t>8. Confirm that any RFWs/RFDs and open NCRs do not affect the test campaign.</t>
  </si>
  <si>
    <t>Qualification &amp; Acceptance Review</t>
  </si>
  <si>
    <t>QAR</t>
  </si>
  <si>
    <t>1. Confirm that the verification process has demonstrated that the design, including margins, meets the applicable requirements, including those relating to external interfaces (launch and ground segments).</t>
  </si>
  <si>
    <t>2. Verify that the qualification of the satellite and its on-board software, subsystems, instruments, equipment’s and units has been successfully achieved.</t>
  </si>
  <si>
    <t>3. Verify that the verification record is complete.</t>
  </si>
  <si>
    <t>4. Confirm the approval status of all request for waivers and deviations.</t>
  </si>
  <si>
    <t>5. Confirm that the verification process has demonstrated that the product is free of workmanship errors and is ready for subsequent operational use.</t>
  </si>
  <si>
    <t>6. Confirm that all sub-systems and equipment’s have been through their acceptance process, and that any open work is properly identified.</t>
  </si>
  <si>
    <t>7. Verify the “as‐built” product and its constituent components against the required “as designed” product and its constituent components.</t>
  </si>
  <si>
    <t>8. Verify the readiness of the ground segment to operate the satellite as required during the subsequent operations phase.</t>
  </si>
  <si>
    <t>9. Verify the completeness and adequacy of the Space Debris mitigation report and design compliance with the ESA Space Debris Mitigation requirements. </t>
  </si>
  <si>
    <t>10. Confirm that all non-conformances have been satisfactorily closed or that an adequate closure plan has been established.</t>
  </si>
  <si>
    <t>11. Verify the completeness, adequacy and coherence of the Qualification &amp; Acceptance Data-Package.</t>
  </si>
  <si>
    <t>12. Verify that the Project has taken all identified lessons learned of other Projects into account and propose potentially applicable recommendations to other programs. Such lessons learned items will be handled in the ESA Lessons Learned process.</t>
  </si>
  <si>
    <t>13. Update the Business Plan</t>
  </si>
  <si>
    <t>In-Orbit Commissioning Review</t>
  </si>
  <si>
    <t>IOCR</t>
  </si>
  <si>
    <t>Yes, in product-development with flight option</t>
  </si>
  <si>
    <t>1. Verify the completeness of the implementation of the in orbit commissioning of the space segment;</t>
  </si>
  <si>
    <t>2. Verify the completeness of the implementation of the in orbit commissioning of the operation ground segment;</t>
  </si>
  <si>
    <t>3. Verify that the overall mission performances at the end of the commissioning meet the mission requirements.</t>
  </si>
  <si>
    <t>Yes, in product development, with flight Option (all cases) with validation activities</t>
  </si>
  <si>
    <t>4.  Ensure pilot customers/users agreement and support concerning pilot (validation)  execution with participation of pilot users.</t>
  </si>
  <si>
    <t>Only with  customer/user validation activities</t>
  </si>
  <si>
    <t xml:space="preserve">5. Review the final validation activities descriptions, including the way the pilot objectives will be assessed. </t>
  </si>
  <si>
    <t>6.  Kick off the pilot (validation)  activities with the involvement of customer/users.</t>
  </si>
  <si>
    <t>7. Update the Business Plan</t>
  </si>
  <si>
    <t xml:space="preserve">Development Cycle Completion Review </t>
  </si>
  <si>
    <t>DCCR</t>
  </si>
  <si>
    <t>Yes, in de-risking</t>
  </si>
  <si>
    <t>1.  Present a summary of the outcome of the development cycle including conclusions and recommendations.</t>
  </si>
  <si>
    <t xml:space="preserve">At the end of the de-risking cycle only (can be merged with other milestones e.g. the TRR adding these objectives) </t>
  </si>
  <si>
    <t>2.  Propose an outline of future product development strategies.</t>
  </si>
  <si>
    <t>3.  Present the test or operational data gathered during the  cycle</t>
  </si>
  <si>
    <t>4. Present the updated Business Plan</t>
  </si>
  <si>
    <t>5.  Release the Final Report (FREP) and the other elements of the Final Data Package (FDP).</t>
  </si>
  <si>
    <t>6. Review status of the Final Check List and agree/record actions to finalise the contract.</t>
  </si>
  <si>
    <t>Final Review</t>
  </si>
  <si>
    <t>FR</t>
  </si>
  <si>
    <t>1.  Present a summary of the outcome of the mission/developments, including conclusions and recommendations.</t>
  </si>
  <si>
    <t>2.  Present a summary of the outcomes of the pilot (validation)  activities, including the conclusions and recommendations gathered from the pilot users and other stakeholders involved in the activity and the expected impacts in the commercial roll out phase.</t>
  </si>
  <si>
    <t xml:space="preserve">3.  Present the operational data gathered during the pilot (validation) stage </t>
  </si>
  <si>
    <t>4.  Compare the operational data with performance predictions, including a trend analysis.</t>
  </si>
  <si>
    <t>5.  List and assess any anomaly observed during operation.</t>
  </si>
  <si>
    <t>6. Present the updated Business Plan</t>
  </si>
  <si>
    <t>7.  Release the Final Report (FREP) and the other elements of the Final Data Package (FDP).</t>
  </si>
  <si>
    <t>8.  Review status of the Final Check List and agree/record actions to finalise the contract.</t>
  </si>
  <si>
    <t>9.  Release the Contract Achievements and Socio Economic Impact Questionnaire (CA-SEIQ)</t>
  </si>
  <si>
    <t>1.     Present the activity and the company(ies)</t>
  </si>
  <si>
    <t>2.    Present the overall activity planning</t>
  </si>
  <si>
    <t>3.     Review all planned deliverables</t>
  </si>
  <si>
    <t>Mid Term Review</t>
  </si>
  <si>
    <t>MTR</t>
  </si>
  <si>
    <t>1.  Release of the preliminary technical requirements specification.</t>
  </si>
  <si>
    <t>2.  Preliminary concept(s) and technical solutions, including model philosophy and verification approach, to be carried forward.</t>
  </si>
  <si>
    <t>1.  Approve the technical requirements specification at all levels.</t>
  </si>
  <si>
    <t>2.  Verify the preliminary design of the selected concept and technical solutions against all requirements (including interfaces).</t>
  </si>
  <si>
    <t>3.  Close all technical trade-offs.</t>
  </si>
  <si>
    <t>4.  Demonstrate the feasibility of the selected concept.</t>
  </si>
  <si>
    <t>5.  Identify critical points and propose risk mitigation actions.</t>
  </si>
  <si>
    <t>6.  Release final management, engineering and product assurance plans.</t>
  </si>
  <si>
    <t>7.  Establish the verification plan (including draft test plans).</t>
  </si>
  <si>
    <t>8. Update the Business Plan</t>
  </si>
  <si>
    <t>1.  Approve the final design.</t>
  </si>
  <si>
    <t>2.  Assess, through review, analysis or test results, the compliance status with the technical requirements specification (including interfaces).</t>
  </si>
  <si>
    <t>3.  Assess the qualification and validation status of the critical processes.</t>
  </si>
  <si>
    <t>4.  Release production manufacturing, assembly and testing documents.</t>
  </si>
  <si>
    <t>5.  Release the user manual.</t>
  </si>
  <si>
    <t>6.  Review the qualification test specification.</t>
  </si>
  <si>
    <r>
      <t xml:space="preserve">7.  Approve the </t>
    </r>
    <r>
      <rPr>
        <sz val="11"/>
        <color theme="1"/>
        <rFont val="Calibri"/>
        <family val="2"/>
        <scheme val="minor"/>
      </rPr>
      <t>qualification test plan.</t>
    </r>
  </si>
  <si>
    <t>1.  Verify test documentation availability and suitability, including:
        (a) approved AITP (assembly, integration and test plan),
        (b) approved test specification,
        (c) test predictions (when relevant),
        (d) test procedures (including contingency and emergency procedures),
        (e) test schedule, and
        (f) acceptance data package of lower level items (if applicable).</t>
  </si>
  <si>
    <t>2.  Verify that the tested item(s) is(are) built to the required standard.</t>
  </si>
  <si>
    <t>3.  Check that the item is in the correct test configuration.</t>
  </si>
  <si>
    <t>4.  Verify the acceptability of all non-conformances, waivers and deviations.</t>
  </si>
  <si>
    <t>5.  Confirm that test facilities and personnel are available and adequate.</t>
  </si>
  <si>
    <t>Test Review Board</t>
  </si>
  <si>
    <t>TRB</t>
  </si>
  <si>
    <t>1.  Review the test report.</t>
  </si>
  <si>
    <t>2.  Examine compliance with the test specification.</t>
  </si>
  <si>
    <t>3.  List and examine non-conformances.</t>
  </si>
  <si>
    <t>4.  Assess the status of test objectives.</t>
  </si>
  <si>
    <t>Equipment Qualification Status Review</t>
  </si>
  <si>
    <t>EQSR</t>
  </si>
  <si>
    <t>Yes, in product development, with flight option as Embedded and Independent Case as a hosted payload</t>
  </si>
  <si>
    <t>1.  Review the equipment's design and configuration.</t>
  </si>
  <si>
    <t xml:space="preserve">2.  Establish the qualification status of the equipment for a given application through the review of:
        a. CDR documentation for existing design (category A and B); technical presentation and any supporting documents otherwise,
        b. all parts, materials and processes used,
        c. qualification test results. </t>
  </si>
  <si>
    <t>3.  Verify its compatibility with the technical specification.</t>
  </si>
  <si>
    <t>4.  Establish the development approach and design reviews that are required.</t>
  </si>
  <si>
    <t>5.  Verify the adequacy of acceptance test plan and procedures for the flight hardware</t>
  </si>
  <si>
    <t>Qualification Review</t>
  </si>
  <si>
    <t>QR</t>
  </si>
  <si>
    <t>1.  Present the qualification test results (TRB objectives shall apply).</t>
  </si>
  <si>
    <t>2.  Confirm that the verification process has demonstrated that the design complies with the technical requirements specification.</t>
  </si>
  <si>
    <t>3.  Verify the acceptability of all waivers and deviations.</t>
  </si>
  <si>
    <t>4. Update the Business Plan</t>
  </si>
  <si>
    <t>Manufacturing Readiness Review</t>
  </si>
  <si>
    <t>MRR</t>
  </si>
  <si>
    <t>Yes, in product development, with flight option as Independent Case stand alone</t>
  </si>
  <si>
    <t>1.  Review manufacturing, assembly, inspection and test documentation.</t>
  </si>
  <si>
    <t>2.  For flight hardware, identify differences with the qualification model (definition, fabrication, test) and evaluate the related impact.</t>
  </si>
  <si>
    <t>3.  Assess the validation status of manufacturing processes, with particular emphasis on critical processes.</t>
  </si>
  <si>
    <t>4.  Review the dispositions for risk reduction into the manufacturing, assembly, integration, inspection and test procedures</t>
  </si>
  <si>
    <t>5.  Confirm the availability of required production resources (personnel and tools)</t>
  </si>
  <si>
    <t>6.  Confirm the availability and compliance of parts, mechanical parts and materials.</t>
  </si>
  <si>
    <t>7.  Assess the cleanliness of facilities with respect to the required levels.</t>
  </si>
  <si>
    <t>Payload Acceptance Review</t>
  </si>
  <si>
    <t>PAR</t>
  </si>
  <si>
    <t>Yes, in product development, with flight Option as Independent Case stand alone</t>
  </si>
  <si>
    <t>1.  Confirm that the payload conforms to the requirements and to an approved design configuration.</t>
  </si>
  <si>
    <t>2.  Confirm that the payload  is free of workmanship errors and is ready for subsequent operational use.</t>
  </si>
  <si>
    <t>3.  Verify the completeness of the Acceptance/End Item Data Package (ADP or EIDP).</t>
  </si>
  <si>
    <t>4.  Verify the acceptability of all waivers and deviations.</t>
  </si>
  <si>
    <t>Acceptance Review</t>
  </si>
  <si>
    <t>AR</t>
  </si>
  <si>
    <t>Yes, in product development</t>
  </si>
  <si>
    <t>1.  Confirm that the product conforms to the contractual requirements and to an approved design configuration.</t>
  </si>
  <si>
    <t>2.  Confirm that the product is free of workmanship errors and is ready for subsequent operational use.</t>
  </si>
  <si>
    <t>Commissioning Results Review</t>
  </si>
  <si>
    <t>CRR</t>
  </si>
  <si>
    <t>Yes, in product development, with flight Option (all cases)</t>
  </si>
  <si>
    <t>1.  Review the commissioning test results relating to the performance of operational unit.</t>
  </si>
  <si>
    <t>Only with Flight Option</t>
  </si>
  <si>
    <t>2.  Compare the commissioning test results with the corresponding performance predictions.</t>
  </si>
  <si>
    <t>3.  Present and assess any anomaly observed during commissioning of the operational unit.</t>
  </si>
  <si>
    <t xml:space="preserve">Yes, in de-risking </t>
  </si>
  <si>
    <t>4.  Release the Final Report (FREP) and the other elements of the Final Data Package (FDP).</t>
  </si>
  <si>
    <t>5.  Review status of the Final Check List and agree/record actions to finalise the contract.</t>
  </si>
  <si>
    <t>1.  Present a summary of the outcome of the development, including conclusions and recommendations.</t>
  </si>
  <si>
    <t>Objectives 6. 7. Only with Flying Opportunity, furthermore Objectives 4. and 5. with pilot (validation) activities</t>
  </si>
  <si>
    <t>3.  Present the qualification test results (if no qualification review has been held previously).</t>
  </si>
  <si>
    <t>4.  Present a summary of the outcomes of the pilot (validation)  activities, including the conclusions and recommendations gathered from the pilot users and other stakeholders involved in the activity and the expected impacts in the commercial roll out phase.</t>
  </si>
  <si>
    <t xml:space="preserve">5.  Present the operational data gathered during the pilot (validation) stage </t>
  </si>
  <si>
    <t>6.  Compare the operational data with performance predictions, including a trend analysis.</t>
  </si>
  <si>
    <t>7.  List and assess any anomaly observed during operation.</t>
  </si>
  <si>
    <t>8.  Release the Final Report (FREP) and the other elements of the Final Data Package (FDP).</t>
  </si>
  <si>
    <t>9.  Review status of the Final Check List and agree/record actions to finalise the contract.</t>
  </si>
  <si>
    <t>10.  Release the Contract Achievements and Socio Economic Impact Questionnaire (CA-SEIQ)</t>
  </si>
  <si>
    <t xml:space="preserve">Requirements Review </t>
  </si>
  <si>
    <t>Yes, in the de-risking</t>
  </si>
  <si>
    <t>6.  Release final product assurance plans (as applicable)</t>
  </si>
  <si>
    <t>3.  Release production manufacturing, assembly and testing documents.</t>
  </si>
  <si>
    <t>4.  Approve the verification test plan.</t>
  </si>
  <si>
    <t xml:space="preserve">Factory Acceptance Test </t>
  </si>
  <si>
    <t>FAT</t>
  </si>
  <si>
    <t>1.  Review of outcomes of the verification performed internally by contractor</t>
  </si>
  <si>
    <t>2.  Perform a subset of Verification Tests witnessed by ESA.</t>
  </si>
  <si>
    <t>3.  Verify the acceptability of any non-conformances.</t>
  </si>
  <si>
    <t xml:space="preserve">4.  Certify successful completion of development/integration stage. </t>
  </si>
  <si>
    <t>on-Site Acceptance Test</t>
  </si>
  <si>
    <t>SAT</t>
  </si>
  <si>
    <t>Yes, in product-development with validation activities</t>
  </si>
  <si>
    <t>1.  Perform a subset of on site Verification Tests witnessed by ESA.</t>
  </si>
  <si>
    <t>Only with  customer/user validation activities (can be merged with FAT in case of simple validation pilot deployment)</t>
  </si>
  <si>
    <t>2.  Ensure pilot users agreement and support concerning pilot validation execution with participation of pilot validation users.</t>
  </si>
  <si>
    <t xml:space="preserve">3. Review the final validation activities descriptions, including the way the pilot va;idation objectives will be assessed. </t>
  </si>
  <si>
    <t>4.  Kick off the pilot validation activities with the involvement of pilot users.</t>
  </si>
  <si>
    <t>6.  Release the user manual.</t>
  </si>
  <si>
    <t xml:space="preserve">At the end of the de-risking cycle only (can be merged with other milestones) </t>
  </si>
  <si>
    <t>6.  Review status of the Final Check List and agree/record actions to finalise the contract.</t>
  </si>
  <si>
    <t>Objectives 4. 5.  6.  only with pilot (validation) activities.</t>
  </si>
  <si>
    <t>3.  Present a summary of the outcomes of the pilot (validation)  activities, including the conclusions and recommendations gathered from the pilot users and other stakeholders involved in the activity and the expected impacts in the commercial roll out phase.</t>
  </si>
  <si>
    <t xml:space="preserve">4.  Present the operational data gathered during the pilot (validation) stage </t>
  </si>
  <si>
    <t>5.  Compare the operational data with performance predictions, including a trend analysis.</t>
  </si>
  <si>
    <t>6.  List and assess any anomaly observed during operation.</t>
  </si>
  <si>
    <t>7. Present the updated Business Plan</t>
  </si>
  <si>
    <t>2.  Close all technical trade-offs.</t>
  </si>
  <si>
    <t>3.  Identify critical points and propose risk mitigation actions.</t>
  </si>
  <si>
    <t>4.  Assess, through review, analysis or test results, the compliance status with the technical requirements specification (including interfaces).</t>
  </si>
  <si>
    <t>5.  Establish and approve the verification test plan.</t>
  </si>
  <si>
    <t>6. Update the Business Plan</t>
  </si>
  <si>
    <t xml:space="preserve">TRB </t>
  </si>
  <si>
    <t>4. Update and present the Business Plan</t>
  </si>
  <si>
    <t>1. Validate correct execution of the test campaign.</t>
  </si>
  <si>
    <t xml:space="preserve">
Provide formal acceptance and Go/No-Go decision</t>
  </si>
  <si>
    <t>2. Confirm the design survived worst-case environments and still meets the necessary performance.</t>
  </si>
  <si>
    <t>3. Assess compliance with applicable requirements</t>
  </si>
  <si>
    <t>4. Review and accept test results, including pre/post performance</t>
  </si>
  <si>
    <t>5. Present and close any NCRs raised during the test campaign.</t>
  </si>
  <si>
    <t>6. Verify completeness of verification activities.</t>
  </si>
  <si>
    <t>7. Review and approve test reports and documentation</t>
  </si>
  <si>
    <t>Q/AR</t>
  </si>
  <si>
    <t>1. Verify the proper translation and allocation of the mission requirements into a set of payload technical specifications, including relevant analysis documents, in terms of completeness, adequacy and consistency </t>
  </si>
  <si>
    <t>3. Verify that the proposed payload design and predicted performances meet the defined requirements for all mission phases with adequate margins and within allocated budgets.</t>
  </si>
  <si>
    <t>5. To verify completeness, adequacy and consistency of the internal and external interfaces.</t>
  </si>
  <si>
    <t>7. Verify the completeness and adequacy of the payload operations concept. </t>
  </si>
  <si>
    <t>8. Verify that the Project has taken all identified lessons learned of other Projects into account and propose potentially applicable recommendations to other programs. Such lessons learned items will be handled in the ESA Lessons Learned process.</t>
  </si>
  <si>
    <t>9. Update the Business Plan</t>
  </si>
  <si>
    <t>1. Verify that the proposed detailed payload design and predicted performances meet the requirements for all mission phases, including launcher compatibility, and that the allocation of the performances, budgets and margins to the various elements of the payload are compliant with the requirements.</t>
  </si>
  <si>
    <t>4. Verify the completeness, adequacy and consistency of the internal and external interfaces.</t>
  </si>
  <si>
    <t>1. Verify the successful integration of the payload PFM/FM.</t>
  </si>
  <si>
    <t>2. Verify the readiness of the integrated payload and ground support equipment to undertake the test campaign.</t>
  </si>
  <si>
    <t>4. Confirm that the flight software has been uploaded into the payload, if applicable.</t>
  </si>
  <si>
    <t>5. Verify that the test equipment and facilities are adequate, ready, and that their interface to the payload PFM/FM have been clearly defined.</t>
  </si>
  <si>
    <t>1. Verify the completeness of the implementation of the in orbit commissioning of the payload;</t>
  </si>
  <si>
    <t>2. Verify the completeness of the implementation of the in orbit commissioning of the payload data processing ground segment;</t>
  </si>
  <si>
    <t>1.  Present a summary of the outcome of the developments, including conclusions and recommendations.</t>
  </si>
  <si>
    <t>1. Verify the proper translation and allocation of the mission requirements into a set of unit/subsystem technical specifications, including relevant analysis documents, in terms of completeness, adequacy and consistency </t>
  </si>
  <si>
    <t>3. Verify that the proposed unit/subsystem design and predicted performances meet the defined requirements for all mission phases with adequate margins and within allocated budgets.</t>
  </si>
  <si>
    <t>7. Verify the completeness and adequacy of the unit/subsystem operations concept, if applicable. </t>
  </si>
  <si>
    <t>1. Verify that the proposed detailed unit/subsystem design and predicted performances meet the requirements for all mission phases, including launcher compatibility, and that the allocation of the performances, budgets and margins to the various elements of the payload are compliant with the requirements.</t>
  </si>
  <si>
    <t>1. Verify the successful integration of the unit/subsystem PFM/FM.</t>
  </si>
  <si>
    <t>4. Confirm that the flight software has been uploaded into the unit/subsystem, if applicable.</t>
  </si>
  <si>
    <t>1. Confirm that the verification process has demonstrated that the design, including margins, meets the applicable requirements, including those relating to external interfaces.</t>
  </si>
  <si>
    <t>8. Verify the readiness of the ground segment to operate the unit/subsystem as required during the subsequent operations phase, if needed.</t>
  </si>
  <si>
    <t>8. Verify the readiness of the ground segment to operate the payload as required during the subsequent operations phase.</t>
  </si>
  <si>
    <t>9. Confirm that all non-conformances have been satisfactorily closed or that an adequate closure plan has been established.</t>
  </si>
  <si>
    <t>10. Verify the completeness, adequacy and coherence of the Qualification &amp; Acceptance Data-Package.</t>
  </si>
  <si>
    <t>11. Verify that the Project has taken all identified lessons learned of other Projects into account and propose potentially applicable recommendations to other programs. Such lessons learned items will be handled in the ESA Lessons Learned process.</t>
  </si>
  <si>
    <t>12. Update the Business Plan</t>
  </si>
  <si>
    <t>1. Verify the completeness of the implementation of the in orbit commissioning of the unit/subsystem;</t>
  </si>
  <si>
    <t>3. Verify that the overall payload performances at the end of the commissioning meet the mission requirements.</t>
  </si>
  <si>
    <t>2. Verify that the unit/subsystem performances at the end of the commissioning meet the mission requirements.</t>
  </si>
  <si>
    <t>3.  Ensure pilot customers/users agreement and support concerning pilot (validation)  execution with participation of pilot users.</t>
  </si>
  <si>
    <t xml:space="preserve">4. Review the final validation activities descriptions, including the way the pilot objectives will be assessed. </t>
  </si>
  <si>
    <t>5.  Kick off the pilot (validation)  activities with the involvement of customer/users.</t>
  </si>
  <si>
    <t>This file list all possible reviews for InCubed activities. Which review are mandatory and which are optional is specified. Some reviews are applicable only to product development cycle, some others only to de the risking cycle.
Bear in mind that review milestones shall be coherent with the targeted TRL level, a de-risking activity ending at TRL5 for instance shall not include a CDR.  
If you apply only for a de-risking activity your target TRL will be 4,5 or 6, so the last milestone (before to go to the next cycle) could be a PDR or a CDR (depending on the target TRL).  If you apply only for de-risking you should include a subset of the proposed milestones with a last review called DCCR (Development Cycle Completion Review) which may be merged with other milestones (e.g. at the end of the de-risking you can have a test review (e.g. FAT) which can be merged with the DCCR).  If a prototype/breadboard/Beta version of Hardware and/or Software are included in the deliverables, a test review shall be held a the end of the activity. 
One example for the Endt-to-end and Space Segments, in terms of model philosophy, it is expected that bread-boarding activities support the PDR (where for example the De-risking cycle may end and the product development may start if required), and an Engineering Model (EM) supports the CDR (EM results to be available at CDR). The CDR is then to be considered as an authorization to proceed to build an Engineering Qualification Model (EQM).Then at the end of the manufacturing and when all test equipment is ready, a Test Readiness Review (TRR) shall be held. When all results are available, a TRB (Test Review Board) is organized, in conjunction with the Qualification Review (QR).</t>
  </si>
  <si>
    <t>3.     Review all planned documentation</t>
  </si>
  <si>
    <t xml:space="preserve">3. Review the final validation activities descriptions, including the way the pilot validation objectives will be assessed.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0" x14ac:knownFonts="1">
    <font>
      <sz val="11"/>
      <color theme="1"/>
      <name val="Calibri"/>
      <family val="2"/>
      <scheme val="minor"/>
    </font>
    <font>
      <sz val="11"/>
      <name val="Calibri"/>
      <family val="2"/>
      <scheme val="minor"/>
    </font>
    <font>
      <b/>
      <sz val="11"/>
      <color theme="1"/>
      <name val="Calibri"/>
      <family val="2"/>
      <scheme val="minor"/>
    </font>
    <font>
      <i/>
      <sz val="10"/>
      <color theme="1"/>
      <name val="Calibri"/>
      <family val="2"/>
      <scheme val="minor"/>
    </font>
    <font>
      <b/>
      <sz val="11"/>
      <color theme="0"/>
      <name val="Calibri"/>
      <family val="2"/>
      <scheme val="minor"/>
    </font>
    <font>
      <u/>
      <sz val="11"/>
      <color theme="11"/>
      <name val="Calibri"/>
      <family val="2"/>
      <scheme val="minor"/>
    </font>
    <font>
      <sz val="11"/>
      <color rgb="FF000000"/>
      <name val="Calibri"/>
      <family val="2"/>
      <scheme val="minor"/>
    </font>
    <font>
      <sz val="11"/>
      <color theme="1"/>
      <name val="Calibri"/>
      <family val="2"/>
      <scheme val="minor"/>
    </font>
    <font>
      <sz val="11"/>
      <color rgb="FFFF0000"/>
      <name val="Calibri"/>
      <family val="2"/>
      <scheme val="minor"/>
    </font>
    <font>
      <sz val="11"/>
      <color rgb="FF006100"/>
      <name val="Calibri"/>
      <family val="2"/>
      <scheme val="minor"/>
    </font>
  </fonts>
  <fills count="9">
    <fill>
      <patternFill patternType="none"/>
    </fill>
    <fill>
      <patternFill patternType="gray125"/>
    </fill>
    <fill>
      <patternFill patternType="solid">
        <fgColor theme="0" tint="-0.249977111117893"/>
        <bgColor indexed="64"/>
      </patternFill>
    </fill>
    <fill>
      <patternFill patternType="solid">
        <fgColor theme="0" tint="-0.499984740745262"/>
        <bgColor indexed="64"/>
      </patternFill>
    </fill>
    <fill>
      <patternFill patternType="solid">
        <fgColor theme="1"/>
        <bgColor indexed="64"/>
      </patternFill>
    </fill>
    <fill>
      <patternFill patternType="solid">
        <fgColor rgb="FFBFBFBF"/>
        <bgColor rgb="FF000000"/>
      </patternFill>
    </fill>
    <fill>
      <patternFill patternType="solid">
        <fgColor rgb="FFC6EFCE"/>
      </patternFill>
    </fill>
    <fill>
      <patternFill patternType="solid">
        <fgColor theme="9" tint="0.59999389629810485"/>
        <bgColor indexed="64"/>
      </patternFill>
    </fill>
    <fill>
      <patternFill patternType="solid">
        <fgColor theme="0"/>
        <bgColor indexed="64"/>
      </patternFill>
    </fill>
  </fills>
  <borders count="30">
    <border>
      <left/>
      <right/>
      <top/>
      <bottom/>
      <diagonal/>
    </border>
    <border>
      <left style="thin">
        <color auto="1"/>
      </left>
      <right style="thin">
        <color auto="1"/>
      </right>
      <top style="thin">
        <color auto="1"/>
      </top>
      <bottom style="thin">
        <color auto="1"/>
      </bottom>
      <diagonal/>
    </border>
    <border>
      <left style="thin">
        <color auto="1"/>
      </left>
      <right style="thin">
        <color auto="1"/>
      </right>
      <top style="thin">
        <color auto="1"/>
      </top>
      <bottom/>
      <diagonal/>
    </border>
    <border>
      <left style="thin">
        <color auto="1"/>
      </left>
      <right style="thin">
        <color auto="1"/>
      </right>
      <top/>
      <bottom style="thin">
        <color auto="1"/>
      </bottom>
      <diagonal/>
    </border>
    <border>
      <left style="thin">
        <color theme="0"/>
      </left>
      <right/>
      <top style="thin">
        <color theme="0"/>
      </top>
      <bottom style="thin">
        <color auto="1"/>
      </bottom>
      <diagonal/>
    </border>
    <border>
      <left style="thin">
        <color auto="1"/>
      </left>
      <right/>
      <top style="thin">
        <color auto="1"/>
      </top>
      <bottom style="thin">
        <color theme="0"/>
      </bottom>
      <diagonal/>
    </border>
    <border>
      <left/>
      <right style="thin">
        <color auto="1"/>
      </right>
      <top/>
      <bottom style="thin">
        <color auto="1"/>
      </bottom>
      <diagonal/>
    </border>
    <border>
      <left style="thin">
        <color auto="1"/>
      </left>
      <right/>
      <top style="thin">
        <color auto="1"/>
      </top>
      <bottom style="thin">
        <color auto="1"/>
      </bottom>
      <diagonal/>
    </border>
    <border>
      <left/>
      <right/>
      <top style="thin">
        <color auto="1"/>
      </top>
      <bottom style="thin">
        <color auto="1"/>
      </bottom>
      <diagonal/>
    </border>
    <border>
      <left style="thin">
        <color auto="1"/>
      </left>
      <right/>
      <top style="thin">
        <color theme="0"/>
      </top>
      <bottom style="thin">
        <color auto="1"/>
      </bottom>
      <diagonal/>
    </border>
    <border>
      <left/>
      <right style="thin">
        <color auto="1"/>
      </right>
      <top style="thin">
        <color auto="1"/>
      </top>
      <bottom style="thin">
        <color theme="0"/>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thin">
        <color auto="1"/>
      </right>
      <top style="thin">
        <color auto="1"/>
      </top>
      <bottom style="thin">
        <color auto="1"/>
      </bottom>
      <diagonal/>
    </border>
    <border>
      <left/>
      <right style="thin">
        <color auto="1"/>
      </right>
      <top style="thin">
        <color auto="1"/>
      </top>
      <bottom/>
      <diagonal/>
    </border>
    <border>
      <left style="thin">
        <color auto="1"/>
      </left>
      <right/>
      <top style="thin">
        <color auto="1"/>
      </top>
      <bottom/>
      <diagonal/>
    </border>
    <border>
      <left style="thin">
        <color auto="1"/>
      </left>
      <right/>
      <top/>
      <bottom style="thin">
        <color auto="1"/>
      </bottom>
      <diagonal/>
    </border>
    <border>
      <left style="thin">
        <color auto="1"/>
      </left>
      <right style="thin">
        <color auto="1"/>
      </right>
      <top/>
      <bottom/>
      <diagonal/>
    </border>
    <border>
      <left style="thin">
        <color auto="1"/>
      </left>
      <right/>
      <top style="medium">
        <color indexed="64"/>
      </top>
      <bottom/>
      <diagonal/>
    </border>
    <border>
      <left style="thin">
        <color auto="1"/>
      </left>
      <right/>
      <top/>
      <bottom/>
      <diagonal/>
    </border>
    <border>
      <left/>
      <right/>
      <top style="thin">
        <color auto="1"/>
      </top>
      <bottom style="thin">
        <color theme="0"/>
      </bottom>
      <diagonal/>
    </border>
    <border>
      <left/>
      <right style="thin">
        <color auto="1"/>
      </right>
      <top/>
      <bottom/>
      <diagonal/>
    </border>
    <border>
      <left/>
      <right/>
      <top style="thin">
        <color auto="1"/>
      </top>
      <bottom/>
      <diagonal/>
    </border>
    <border>
      <left/>
      <right/>
      <top/>
      <bottom style="thin">
        <color auto="1"/>
      </bottom>
      <diagonal/>
    </border>
  </borders>
  <cellStyleXfs count="20">
    <xf numFmtId="0" fontId="0" fillId="0" borderId="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9" fontId="7" fillId="0" borderId="0" applyFon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5" fillId="0" borderId="0" applyNumberFormat="0" applyFill="0" applyBorder="0" applyAlignment="0" applyProtection="0"/>
    <xf numFmtId="0" fontId="9" fillId="6" borderId="0" applyNumberFormat="0" applyBorder="0" applyAlignment="0" applyProtection="0"/>
  </cellStyleXfs>
  <cellXfs count="85">
    <xf numFmtId="0" fontId="0" fillId="0" borderId="0" xfId="0"/>
    <xf numFmtId="0" fontId="0" fillId="0" borderId="0" xfId="0" applyAlignment="1">
      <alignment wrapText="1"/>
    </xf>
    <xf numFmtId="0" fontId="4" fillId="3" borderId="9" xfId="0" applyFont="1" applyFill="1" applyBorder="1" applyAlignment="1">
      <alignment horizontal="center" vertical="center" wrapText="1"/>
    </xf>
    <xf numFmtId="0" fontId="0" fillId="2" borderId="7" xfId="0" applyFill="1" applyBorder="1" applyAlignment="1">
      <alignment vertical="center" wrapText="1"/>
    </xf>
    <xf numFmtId="0" fontId="0" fillId="2" borderId="8" xfId="0" applyFill="1" applyBorder="1" applyAlignment="1">
      <alignment vertical="center" wrapText="1"/>
    </xf>
    <xf numFmtId="0" fontId="6" fillId="5" borderId="7" xfId="0" applyFont="1" applyFill="1" applyBorder="1" applyAlignment="1">
      <alignment vertical="center" wrapText="1"/>
    </xf>
    <xf numFmtId="0" fontId="6" fillId="5" borderId="8" xfId="0" applyFont="1" applyFill="1" applyBorder="1" applyAlignment="1">
      <alignment vertical="center" wrapText="1"/>
    </xf>
    <xf numFmtId="0" fontId="4" fillId="3" borderId="4" xfId="0" applyFont="1" applyFill="1" applyBorder="1" applyAlignment="1">
      <alignment horizontal="center" vertical="center" wrapText="1"/>
    </xf>
    <xf numFmtId="0" fontId="0" fillId="0" borderId="1" xfId="0" applyBorder="1" applyAlignment="1">
      <alignment wrapText="1"/>
    </xf>
    <xf numFmtId="0" fontId="4" fillId="4" borderId="0" xfId="0" applyFont="1" applyFill="1" applyAlignment="1">
      <alignment horizontal="center" vertical="center" wrapText="1"/>
    </xf>
    <xf numFmtId="0" fontId="4" fillId="4" borderId="0" xfId="0" applyFont="1" applyFill="1" applyAlignment="1">
      <alignment horizontal="left" vertical="center" wrapText="1"/>
    </xf>
    <xf numFmtId="0" fontId="0" fillId="4" borderId="0" xfId="0" applyFill="1" applyAlignment="1">
      <alignment horizontal="center" vertical="center" wrapText="1"/>
    </xf>
    <xf numFmtId="0" fontId="2" fillId="4" borderId="0" xfId="0" applyFont="1" applyFill="1" applyAlignment="1">
      <alignment horizontal="center" vertical="center" wrapText="1"/>
    </xf>
    <xf numFmtId="0" fontId="0" fillId="4" borderId="0" xfId="0" applyFill="1" applyAlignment="1">
      <alignment wrapText="1"/>
    </xf>
    <xf numFmtId="0" fontId="0" fillId="4" borderId="0" xfId="0" applyFill="1" applyAlignment="1">
      <alignment vertical="center" wrapText="1"/>
    </xf>
    <xf numFmtId="0" fontId="0" fillId="0" borderId="0" xfId="0" applyAlignment="1">
      <alignment horizontal="center" vertical="center" wrapText="1"/>
    </xf>
    <xf numFmtId="0" fontId="0" fillId="0" borderId="0" xfId="0" applyAlignment="1">
      <alignment vertical="center" wrapText="1"/>
    </xf>
    <xf numFmtId="0" fontId="3" fillId="0" borderId="0" xfId="0" applyFont="1" applyAlignment="1">
      <alignment vertical="center" wrapText="1"/>
    </xf>
    <xf numFmtId="0" fontId="6" fillId="4" borderId="0" xfId="0" applyFont="1" applyFill="1" applyAlignment="1">
      <alignment horizontal="center" vertical="center" wrapText="1"/>
    </xf>
    <xf numFmtId="9" fontId="6" fillId="0" borderId="19" xfId="6" applyFont="1" applyBorder="1" applyAlignment="1">
      <alignment wrapText="1"/>
    </xf>
    <xf numFmtId="0" fontId="6" fillId="0" borderId="19" xfId="0" applyFont="1" applyBorder="1" applyAlignment="1">
      <alignment wrapText="1"/>
    </xf>
    <xf numFmtId="0" fontId="0" fillId="2" borderId="19" xfId="0" applyFill="1" applyBorder="1" applyAlignment="1">
      <alignment vertical="center" wrapText="1"/>
    </xf>
    <xf numFmtId="0" fontId="0" fillId="0" borderId="19" xfId="0" applyBorder="1" applyAlignment="1">
      <alignment wrapText="1"/>
    </xf>
    <xf numFmtId="0" fontId="1" fillId="0" borderId="19" xfId="0" applyFont="1" applyBorder="1" applyAlignment="1">
      <alignment wrapText="1"/>
    </xf>
    <xf numFmtId="0" fontId="0" fillId="0" borderId="20" xfId="0" applyBorder="1" applyAlignment="1">
      <alignment wrapText="1"/>
    </xf>
    <xf numFmtId="0" fontId="6" fillId="5" borderId="19" xfId="0" applyFont="1" applyFill="1" applyBorder="1" applyAlignment="1">
      <alignment vertical="center" wrapText="1"/>
    </xf>
    <xf numFmtId="0" fontId="0" fillId="0" borderId="19" xfId="0" applyBorder="1"/>
    <xf numFmtId="0" fontId="2" fillId="4" borderId="0" xfId="0" applyFont="1" applyFill="1" applyAlignment="1">
      <alignment horizontal="left" vertical="center" wrapText="1"/>
    </xf>
    <xf numFmtId="0" fontId="8" fillId="0" borderId="0" xfId="0" applyFont="1" applyAlignment="1">
      <alignment wrapText="1"/>
    </xf>
    <xf numFmtId="0" fontId="0" fillId="2" borderId="0" xfId="0" applyFill="1" applyAlignment="1">
      <alignment vertical="center" wrapText="1"/>
    </xf>
    <xf numFmtId="0" fontId="6" fillId="5" borderId="0" xfId="0" applyFont="1" applyFill="1" applyAlignment="1">
      <alignment vertical="center" wrapText="1"/>
    </xf>
    <xf numFmtId="0" fontId="0" fillId="2" borderId="1" xfId="0" applyFill="1" applyBorder="1" applyAlignment="1">
      <alignment vertical="center" wrapText="1"/>
    </xf>
    <xf numFmtId="0" fontId="0" fillId="5" borderId="1" xfId="0" applyFill="1" applyBorder="1" applyAlignment="1">
      <alignment vertical="center" wrapText="1"/>
    </xf>
    <xf numFmtId="0" fontId="0" fillId="0" borderId="2" xfId="0" applyBorder="1" applyAlignment="1">
      <alignment wrapText="1"/>
    </xf>
    <xf numFmtId="0" fontId="0" fillId="5" borderId="19" xfId="0" applyFill="1" applyBorder="1" applyAlignment="1">
      <alignment vertical="center" wrapText="1"/>
    </xf>
    <xf numFmtId="0" fontId="0" fillId="0" borderId="27" xfId="0" applyBorder="1" applyAlignment="1">
      <alignment wrapText="1"/>
    </xf>
    <xf numFmtId="0" fontId="0" fillId="0" borderId="7" xfId="0" applyBorder="1" applyAlignment="1">
      <alignment horizontal="center" vertical="center" wrapText="1"/>
    </xf>
    <xf numFmtId="0" fontId="0" fillId="2" borderId="20" xfId="0" applyFill="1" applyBorder="1" applyAlignment="1">
      <alignment vertical="center" wrapText="1"/>
    </xf>
    <xf numFmtId="0" fontId="0" fillId="2" borderId="28" xfId="0" applyFill="1" applyBorder="1" applyAlignment="1">
      <alignment vertical="center" wrapText="1"/>
    </xf>
    <xf numFmtId="0" fontId="0" fillId="2" borderId="21" xfId="0" applyFill="1" applyBorder="1" applyAlignment="1">
      <alignment vertical="center" wrapText="1"/>
    </xf>
    <xf numFmtId="0" fontId="0" fillId="2" borderId="29" xfId="0" applyFill="1" applyBorder="1" applyAlignment="1">
      <alignment vertical="center" wrapText="1"/>
    </xf>
    <xf numFmtId="0" fontId="0" fillId="2" borderId="6" xfId="0" applyFill="1" applyBorder="1" applyAlignment="1">
      <alignment vertical="center" wrapText="1"/>
    </xf>
    <xf numFmtId="0" fontId="0" fillId="2" borderId="22" xfId="0" applyFill="1" applyBorder="1" applyAlignment="1">
      <alignment vertical="center" wrapText="1"/>
    </xf>
    <xf numFmtId="0" fontId="0" fillId="4" borderId="1" xfId="0" applyFill="1" applyBorder="1" applyAlignment="1">
      <alignment horizontal="center" vertical="center" wrapText="1"/>
    </xf>
    <xf numFmtId="0" fontId="0" fillId="0" borderId="21" xfId="0" applyBorder="1" applyAlignment="1">
      <alignment horizontal="center" vertical="center" wrapText="1"/>
    </xf>
    <xf numFmtId="0" fontId="0" fillId="0" borderId="25" xfId="0" applyBorder="1" applyAlignment="1">
      <alignment horizontal="center" vertical="center" wrapText="1"/>
    </xf>
    <xf numFmtId="0" fontId="0" fillId="0" borderId="22" xfId="0" applyBorder="1" applyAlignment="1">
      <alignment horizontal="center" vertical="center" wrapText="1"/>
    </xf>
    <xf numFmtId="0" fontId="0" fillId="0" borderId="2" xfId="0" applyBorder="1" applyAlignment="1">
      <alignment horizontal="center" vertical="center" wrapText="1"/>
    </xf>
    <xf numFmtId="0" fontId="0" fillId="0" borderId="23" xfId="0" applyBorder="1" applyAlignment="1">
      <alignment horizontal="center" vertical="center" wrapText="1"/>
    </xf>
    <xf numFmtId="0" fontId="0" fillId="0" borderId="3" xfId="0" applyBorder="1" applyAlignment="1">
      <alignment horizontal="center" vertical="center" wrapText="1"/>
    </xf>
    <xf numFmtId="0" fontId="0" fillId="0" borderId="7" xfId="0" applyBorder="1" applyAlignment="1">
      <alignment horizontal="center" vertical="center" wrapText="1"/>
    </xf>
    <xf numFmtId="0" fontId="0" fillId="0" borderId="1" xfId="0" applyBorder="1" applyAlignment="1">
      <alignment horizontal="center" vertical="center" wrapText="1"/>
    </xf>
    <xf numFmtId="0" fontId="0" fillId="8" borderId="2" xfId="0" applyFill="1" applyBorder="1" applyAlignment="1">
      <alignment horizontal="center" vertical="center" wrapText="1"/>
    </xf>
    <xf numFmtId="0" fontId="0" fillId="8" borderId="23" xfId="0" applyFill="1" applyBorder="1" applyAlignment="1">
      <alignment horizontal="center" vertical="center" wrapText="1"/>
    </xf>
    <xf numFmtId="0" fontId="0" fillId="8" borderId="3" xfId="0" applyFill="1" applyBorder="1" applyAlignment="1">
      <alignment horizontal="center" vertical="center" wrapText="1"/>
    </xf>
    <xf numFmtId="0" fontId="0" fillId="7" borderId="1" xfId="0" applyFill="1" applyBorder="1" applyAlignment="1">
      <alignment horizontal="center" vertical="center" wrapText="1"/>
    </xf>
    <xf numFmtId="0" fontId="0" fillId="7" borderId="2" xfId="0" applyFill="1" applyBorder="1" applyAlignment="1">
      <alignment horizontal="center" vertical="center" wrapText="1"/>
    </xf>
    <xf numFmtId="0" fontId="0" fillId="7" borderId="23" xfId="0" applyFill="1" applyBorder="1" applyAlignment="1">
      <alignment horizontal="center" vertical="center" wrapText="1"/>
    </xf>
    <xf numFmtId="0" fontId="0" fillId="7" borderId="3" xfId="0" applyFill="1" applyBorder="1" applyAlignment="1">
      <alignment horizontal="center" vertical="center" wrapText="1"/>
    </xf>
    <xf numFmtId="0" fontId="4" fillId="3" borderId="1" xfId="0" applyFont="1" applyFill="1" applyBorder="1" applyAlignment="1">
      <alignment horizontal="center" vertical="center" wrapText="1"/>
    </xf>
    <xf numFmtId="0" fontId="4" fillId="3" borderId="5" xfId="0" applyFont="1" applyFill="1" applyBorder="1" applyAlignment="1">
      <alignment horizontal="center" vertical="center" wrapText="1"/>
    </xf>
    <xf numFmtId="0" fontId="4" fillId="3" borderId="26" xfId="0" applyFont="1" applyFill="1" applyBorder="1" applyAlignment="1">
      <alignment horizontal="center" vertical="center" wrapText="1"/>
    </xf>
    <xf numFmtId="0" fontId="4" fillId="3" borderId="10" xfId="0" applyFont="1" applyFill="1" applyBorder="1" applyAlignment="1">
      <alignment horizontal="center" vertical="center" wrapText="1"/>
    </xf>
    <xf numFmtId="0" fontId="4" fillId="3" borderId="19" xfId="0" applyFont="1" applyFill="1" applyBorder="1" applyAlignment="1">
      <alignment horizontal="center" vertical="center" wrapText="1"/>
    </xf>
    <xf numFmtId="0" fontId="9" fillId="6" borderId="1" xfId="19" applyBorder="1" applyAlignment="1">
      <alignment horizontal="center" vertical="center" wrapText="1"/>
    </xf>
    <xf numFmtId="0" fontId="0" fillId="0" borderId="11" xfId="0" applyBorder="1" applyAlignment="1">
      <alignment vertical="top" wrapText="1"/>
    </xf>
    <xf numFmtId="0" fontId="0" fillId="0" borderId="12" xfId="0" applyBorder="1" applyAlignment="1">
      <alignment vertical="top"/>
    </xf>
    <xf numFmtId="0" fontId="0" fillId="0" borderId="13" xfId="0" applyBorder="1" applyAlignment="1">
      <alignment vertical="top"/>
    </xf>
    <xf numFmtId="0" fontId="0" fillId="0" borderId="14" xfId="0" applyBorder="1" applyAlignment="1">
      <alignment vertical="top"/>
    </xf>
    <xf numFmtId="0" fontId="0" fillId="0" borderId="0" xfId="0" applyAlignment="1">
      <alignment vertical="top"/>
    </xf>
    <xf numFmtId="0" fontId="0" fillId="0" borderId="15" xfId="0" applyBorder="1" applyAlignment="1">
      <alignment vertical="top"/>
    </xf>
    <xf numFmtId="0" fontId="0" fillId="0" borderId="16" xfId="0" applyBorder="1" applyAlignment="1">
      <alignment vertical="top"/>
    </xf>
    <xf numFmtId="0" fontId="0" fillId="0" borderId="17" xfId="0" applyBorder="1" applyAlignment="1">
      <alignment vertical="top"/>
    </xf>
    <xf numFmtId="0" fontId="0" fillId="0" borderId="18" xfId="0" applyBorder="1" applyAlignment="1">
      <alignment vertical="top"/>
    </xf>
    <xf numFmtId="0" fontId="4" fillId="3" borderId="3" xfId="0" applyFont="1" applyFill="1" applyBorder="1" applyAlignment="1">
      <alignment horizontal="center" vertical="center" wrapText="1"/>
    </xf>
    <xf numFmtId="0" fontId="6" fillId="0" borderId="2" xfId="0" applyFont="1" applyBorder="1" applyAlignment="1">
      <alignment horizontal="center" vertical="center" wrapText="1"/>
    </xf>
    <xf numFmtId="0" fontId="6" fillId="0" borderId="3" xfId="0" applyFont="1" applyBorder="1" applyAlignment="1">
      <alignment horizontal="center" vertical="center" wrapText="1"/>
    </xf>
    <xf numFmtId="0" fontId="4" fillId="3" borderId="24" xfId="0" applyFont="1" applyFill="1" applyBorder="1" applyAlignment="1">
      <alignment horizontal="center" vertical="center" wrapText="1"/>
    </xf>
    <xf numFmtId="0" fontId="4" fillId="3" borderId="12" xfId="0" applyFont="1" applyFill="1" applyBorder="1" applyAlignment="1">
      <alignment horizontal="center" vertical="center" wrapText="1"/>
    </xf>
    <xf numFmtId="0" fontId="0" fillId="0" borderId="12" xfId="0" applyBorder="1" applyAlignment="1">
      <alignment horizontal="center" vertical="center" wrapText="1"/>
    </xf>
    <xf numFmtId="0" fontId="4" fillId="3" borderId="6" xfId="0" applyFont="1" applyFill="1" applyBorder="1" applyAlignment="1">
      <alignment horizontal="center" vertical="center" wrapText="1"/>
    </xf>
    <xf numFmtId="0" fontId="6" fillId="0" borderId="21" xfId="0" applyFont="1" applyBorder="1" applyAlignment="1">
      <alignment horizontal="center" vertical="center" wrapText="1"/>
    </xf>
    <xf numFmtId="0" fontId="6" fillId="0" borderId="22" xfId="0" applyFont="1" applyBorder="1" applyAlignment="1">
      <alignment horizontal="center" vertical="center" wrapText="1"/>
    </xf>
    <xf numFmtId="0" fontId="0" fillId="0" borderId="19" xfId="0" applyBorder="1" applyAlignment="1">
      <alignment horizontal="center" vertical="center" wrapText="1"/>
    </xf>
    <xf numFmtId="0" fontId="4" fillId="3" borderId="2" xfId="0" applyFont="1" applyFill="1" applyBorder="1" applyAlignment="1">
      <alignment horizontal="center" vertical="center" wrapText="1"/>
    </xf>
  </cellXfs>
  <cellStyles count="20">
    <cellStyle name="Followed Hyperlink" xfId="11" builtinId="9" hidden="1"/>
    <cellStyle name="Followed Hyperlink" xfId="8" builtinId="9" hidden="1"/>
    <cellStyle name="Followed Hyperlink" xfId="3" builtinId="9" hidden="1"/>
    <cellStyle name="Followed Hyperlink" xfId="2" builtinId="9" hidden="1"/>
    <cellStyle name="Followed Hyperlink" xfId="1" builtinId="9" hidden="1"/>
    <cellStyle name="Followed Hyperlink" xfId="4" builtinId="9" hidden="1"/>
    <cellStyle name="Followed Hyperlink" xfId="10" builtinId="9" hidden="1"/>
    <cellStyle name="Followed Hyperlink" xfId="18" builtinId="9" hidden="1"/>
    <cellStyle name="Followed Hyperlink" xfId="16" builtinId="9" hidden="1"/>
    <cellStyle name="Followed Hyperlink" xfId="5" builtinId="9" hidden="1"/>
    <cellStyle name="Followed Hyperlink" xfId="7" builtinId="9" hidden="1"/>
    <cellStyle name="Followed Hyperlink" xfId="9" builtinId="9" hidden="1"/>
    <cellStyle name="Followed Hyperlink" xfId="12" builtinId="9" hidden="1"/>
    <cellStyle name="Followed Hyperlink" xfId="15" builtinId="9" hidden="1"/>
    <cellStyle name="Followed Hyperlink" xfId="17" builtinId="9" hidden="1"/>
    <cellStyle name="Followed Hyperlink" xfId="14" builtinId="9" hidden="1"/>
    <cellStyle name="Followed Hyperlink" xfId="13" builtinId="9" hidden="1"/>
    <cellStyle name="Good" xfId="19" builtinId="26"/>
    <cellStyle name="Normal" xfId="0" builtinId="0"/>
    <cellStyle name="Percent" xfId="6" builtinId="5"/>
  </cellStyles>
  <dxfs count="0"/>
  <tableStyles count="0" defaultTableStyle="TableStyleMedium2" defaultPivotStyle="PivotStyleMedium9"/>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3</xdr:col>
      <xdr:colOff>75121</xdr:colOff>
      <xdr:row>29</xdr:row>
      <xdr:rowOff>178888</xdr:rowOff>
    </xdr:from>
    <xdr:to>
      <xdr:col>10</xdr:col>
      <xdr:colOff>12053</xdr:colOff>
      <xdr:row>51</xdr:row>
      <xdr:rowOff>45587</xdr:rowOff>
    </xdr:to>
    <xdr:pic>
      <xdr:nvPicPr>
        <xdr:cNvPr id="2" name="Picture 1">
          <a:extLst>
            <a:ext uri="{FF2B5EF4-FFF2-40B4-BE49-F238E27FC236}">
              <a16:creationId xmlns:a16="http://schemas.microsoft.com/office/drawing/2014/main" id="{724CDFF7-AC4F-574A-B97D-DEA07B55917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502232" y="6246666"/>
          <a:ext cx="5600191" cy="40059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xdr:spPr>
    </xdr:pic>
    <xdr:clientData/>
  </xdr:twoCellAnchor>
  <xdr:twoCellAnchor>
    <xdr:from>
      <xdr:col>3</xdr:col>
      <xdr:colOff>616387</xdr:colOff>
      <xdr:row>22</xdr:row>
      <xdr:rowOff>0</xdr:rowOff>
    </xdr:from>
    <xdr:to>
      <xdr:col>4</xdr:col>
      <xdr:colOff>421188</xdr:colOff>
      <xdr:row>23</xdr:row>
      <xdr:rowOff>73290</xdr:rowOff>
    </xdr:to>
    <xdr:sp macro="" textlink="">
      <xdr:nvSpPr>
        <xdr:cNvPr id="3" name="TextBox 6">
          <a:extLst>
            <a:ext uri="{FF2B5EF4-FFF2-40B4-BE49-F238E27FC236}">
              <a16:creationId xmlns:a16="http://schemas.microsoft.com/office/drawing/2014/main" id="{33457CCA-3765-924A-B171-64E22E4E39C9}"/>
            </a:ext>
          </a:extLst>
        </xdr:cNvPr>
        <xdr:cNvSpPr txBox="1"/>
      </xdr:nvSpPr>
      <xdr:spPr>
        <a:xfrm>
          <a:off x="3092887" y="4775200"/>
          <a:ext cx="630301" cy="263790"/>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a:solidFill>
                <a:schemeClr val="accent1"/>
              </a:solidFill>
            </a:rPr>
            <a:t>KO</a:t>
          </a:r>
        </a:p>
      </xdr:txBody>
    </xdr:sp>
    <xdr:clientData/>
  </xdr:twoCellAnchor>
  <xdr:twoCellAnchor>
    <xdr:from>
      <xdr:col>5</xdr:col>
      <xdr:colOff>309265</xdr:colOff>
      <xdr:row>22</xdr:row>
      <xdr:rowOff>0</xdr:rowOff>
    </xdr:from>
    <xdr:to>
      <xdr:col>6</xdr:col>
      <xdr:colOff>146126</xdr:colOff>
      <xdr:row>23</xdr:row>
      <xdr:rowOff>178832</xdr:rowOff>
    </xdr:to>
    <xdr:sp macro="" textlink="">
      <xdr:nvSpPr>
        <xdr:cNvPr id="4" name="TextBox 9">
          <a:extLst>
            <a:ext uri="{FF2B5EF4-FFF2-40B4-BE49-F238E27FC236}">
              <a16:creationId xmlns:a16="http://schemas.microsoft.com/office/drawing/2014/main" id="{E1B9AD85-277C-814A-AB84-C2D295E45BEF}"/>
            </a:ext>
          </a:extLst>
        </xdr:cNvPr>
        <xdr:cNvSpPr txBox="1"/>
      </xdr:nvSpPr>
      <xdr:spPr>
        <a:xfrm>
          <a:off x="4436765" y="4775200"/>
          <a:ext cx="662361" cy="369332"/>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a:solidFill>
                <a:schemeClr val="accent1"/>
              </a:solidFill>
            </a:rPr>
            <a:t>PDR</a:t>
          </a:r>
        </a:p>
      </xdr:txBody>
    </xdr:sp>
    <xdr:clientData/>
  </xdr:twoCellAnchor>
  <xdr:twoCellAnchor>
    <xdr:from>
      <xdr:col>6</xdr:col>
      <xdr:colOff>802278</xdr:colOff>
      <xdr:row>22</xdr:row>
      <xdr:rowOff>0</xdr:rowOff>
    </xdr:from>
    <xdr:to>
      <xdr:col>7</xdr:col>
      <xdr:colOff>661581</xdr:colOff>
      <xdr:row>23</xdr:row>
      <xdr:rowOff>178832</xdr:rowOff>
    </xdr:to>
    <xdr:sp macro="" textlink="">
      <xdr:nvSpPr>
        <xdr:cNvPr id="5" name="TextBox 10">
          <a:extLst>
            <a:ext uri="{FF2B5EF4-FFF2-40B4-BE49-F238E27FC236}">
              <a16:creationId xmlns:a16="http://schemas.microsoft.com/office/drawing/2014/main" id="{A2769DF4-9880-084C-8FBE-0C8DF3DBAD92}"/>
            </a:ext>
          </a:extLst>
        </xdr:cNvPr>
        <xdr:cNvSpPr txBox="1"/>
      </xdr:nvSpPr>
      <xdr:spPr>
        <a:xfrm>
          <a:off x="5755278" y="4775200"/>
          <a:ext cx="684803" cy="369332"/>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a:solidFill>
                <a:schemeClr val="accent1"/>
              </a:solidFill>
            </a:rPr>
            <a:t>CDR</a:t>
          </a:r>
        </a:p>
      </xdr:txBody>
    </xdr:sp>
    <xdr:clientData/>
  </xdr:twoCellAnchor>
  <xdr:twoCellAnchor>
    <xdr:from>
      <xdr:col>8</xdr:col>
      <xdr:colOff>343776</xdr:colOff>
      <xdr:row>22</xdr:row>
      <xdr:rowOff>0</xdr:rowOff>
    </xdr:from>
    <xdr:to>
      <xdr:col>10</xdr:col>
      <xdr:colOff>276351</xdr:colOff>
      <xdr:row>23</xdr:row>
      <xdr:rowOff>73290</xdr:rowOff>
    </xdr:to>
    <xdr:sp macro="" textlink="">
      <xdr:nvSpPr>
        <xdr:cNvPr id="6" name="TextBox 11">
          <a:extLst>
            <a:ext uri="{FF2B5EF4-FFF2-40B4-BE49-F238E27FC236}">
              <a16:creationId xmlns:a16="http://schemas.microsoft.com/office/drawing/2014/main" id="{1AD34775-0167-0B4A-BBD0-FC7D7A259FC1}"/>
            </a:ext>
          </a:extLst>
        </xdr:cNvPr>
        <xdr:cNvSpPr txBox="1"/>
      </xdr:nvSpPr>
      <xdr:spPr>
        <a:xfrm>
          <a:off x="6947776" y="4775200"/>
          <a:ext cx="1583575" cy="263790"/>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a:solidFill>
                <a:schemeClr val="accent1"/>
              </a:solidFill>
            </a:rPr>
            <a:t>FAT/SAT</a:t>
          </a:r>
        </a:p>
      </xdr:txBody>
    </xdr:sp>
    <xdr:clientData/>
  </xdr:twoCellAnchor>
  <xdr:twoCellAnchor>
    <xdr:from>
      <xdr:col>12</xdr:col>
      <xdr:colOff>71735</xdr:colOff>
      <xdr:row>21</xdr:row>
      <xdr:rowOff>164224</xdr:rowOff>
    </xdr:from>
    <xdr:to>
      <xdr:col>12</xdr:col>
      <xdr:colOff>435889</xdr:colOff>
      <xdr:row>23</xdr:row>
      <xdr:rowOff>167884</xdr:rowOff>
    </xdr:to>
    <xdr:sp macro="" textlink="">
      <xdr:nvSpPr>
        <xdr:cNvPr id="7" name="TextBox 12">
          <a:extLst>
            <a:ext uri="{FF2B5EF4-FFF2-40B4-BE49-F238E27FC236}">
              <a16:creationId xmlns:a16="http://schemas.microsoft.com/office/drawing/2014/main" id="{DA72C5CB-8D30-1F4C-8151-B0D65FCC1339}"/>
            </a:ext>
          </a:extLst>
        </xdr:cNvPr>
        <xdr:cNvSpPr txBox="1"/>
      </xdr:nvSpPr>
      <xdr:spPr>
        <a:xfrm>
          <a:off x="8611390" y="7028793"/>
          <a:ext cx="364154" cy="375901"/>
        </a:xfrm>
        <a:prstGeom prst="rect">
          <a:avLst/>
        </a:prstGeom>
        <a:noFill/>
      </xdr:spPr>
      <xdr:txBody>
        <a:bodyPr wrap="square" rtlCol="0">
          <a:no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a:solidFill>
                <a:schemeClr val="accent1"/>
              </a:solidFill>
            </a:rPr>
            <a:t>FR</a:t>
          </a:r>
        </a:p>
      </xdr:txBody>
    </xdr:sp>
    <xdr:clientData/>
  </xdr:twoCellAnchor>
  <xdr:twoCellAnchor>
    <xdr:from>
      <xdr:col>0</xdr:col>
      <xdr:colOff>677333</xdr:colOff>
      <xdr:row>21</xdr:row>
      <xdr:rowOff>128537</xdr:rowOff>
    </xdr:from>
    <xdr:to>
      <xdr:col>3</xdr:col>
      <xdr:colOff>451556</xdr:colOff>
      <xdr:row>23</xdr:row>
      <xdr:rowOff>156262</xdr:rowOff>
    </xdr:to>
    <xdr:sp macro="" textlink="">
      <xdr:nvSpPr>
        <xdr:cNvPr id="8" name="Rectangle 7">
          <a:extLst>
            <a:ext uri="{FF2B5EF4-FFF2-40B4-BE49-F238E27FC236}">
              <a16:creationId xmlns:a16="http://schemas.microsoft.com/office/drawing/2014/main" id="{04A3415F-619A-2E49-8D65-9FB797AD47EE}"/>
            </a:ext>
          </a:extLst>
        </xdr:cNvPr>
        <xdr:cNvSpPr/>
      </xdr:nvSpPr>
      <xdr:spPr>
        <a:xfrm>
          <a:off x="677333" y="4691130"/>
          <a:ext cx="2201334" cy="404021"/>
        </a:xfrm>
        <a:prstGeom prst="rect">
          <a:avLst/>
        </a:prstGeom>
        <a:noFill/>
      </xdr:spPr>
      <xdr: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pPr algn="ctr"/>
          <a:r>
            <a:rPr lang="en-US" sz="2000" b="1" cap="all" spc="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Waterfall</a:t>
          </a:r>
        </a:p>
      </xdr:txBody>
    </xdr:sp>
    <xdr:clientData/>
  </xdr:twoCellAnchor>
  <xdr:twoCellAnchor>
    <xdr:from>
      <xdr:col>0</xdr:col>
      <xdr:colOff>642188</xdr:colOff>
      <xdr:row>25</xdr:row>
      <xdr:rowOff>13125</xdr:rowOff>
    </xdr:from>
    <xdr:to>
      <xdr:col>2</xdr:col>
      <xdr:colOff>592666</xdr:colOff>
      <xdr:row>27</xdr:row>
      <xdr:rowOff>40850</xdr:rowOff>
    </xdr:to>
    <xdr:sp macro="" textlink="">
      <xdr:nvSpPr>
        <xdr:cNvPr id="9" name="Rectangle 8">
          <a:extLst>
            <a:ext uri="{FF2B5EF4-FFF2-40B4-BE49-F238E27FC236}">
              <a16:creationId xmlns:a16="http://schemas.microsoft.com/office/drawing/2014/main" id="{5856B614-8153-854D-9FFA-AAC9AFBAC403}"/>
            </a:ext>
          </a:extLst>
        </xdr:cNvPr>
        <xdr:cNvSpPr/>
      </xdr:nvSpPr>
      <xdr:spPr>
        <a:xfrm>
          <a:off x="642188" y="5328310"/>
          <a:ext cx="1568552" cy="404021"/>
        </a:xfrm>
        <a:prstGeom prst="rect">
          <a:avLst/>
        </a:prstGeom>
        <a:noFill/>
      </xdr:spPr>
      <xdr: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pPr algn="ctr"/>
          <a:r>
            <a:rPr lang="en-US" sz="2000" b="1" cap="all" spc="0">
              <a:ln w="0"/>
              <a:solidFill>
                <a:srgbClr val="00B050"/>
              </a:solidFill>
              <a:effectLst>
                <a:reflection blurRad="12700" stA="50000" endPos="50000" dist="5000" dir="5400000" sy="-100000" rotWithShape="0"/>
              </a:effectLst>
            </a:rPr>
            <a:t>AGILE</a:t>
          </a:r>
        </a:p>
      </xdr:txBody>
    </xdr:sp>
    <xdr:clientData/>
  </xdr:twoCellAnchor>
  <xdr:twoCellAnchor>
    <xdr:from>
      <xdr:col>3</xdr:col>
      <xdr:colOff>657955</xdr:colOff>
      <xdr:row>25</xdr:row>
      <xdr:rowOff>31155</xdr:rowOff>
    </xdr:from>
    <xdr:to>
      <xdr:col>4</xdr:col>
      <xdr:colOff>549318</xdr:colOff>
      <xdr:row>26</xdr:row>
      <xdr:rowOff>104445</xdr:rowOff>
    </xdr:to>
    <xdr:sp macro="" textlink="">
      <xdr:nvSpPr>
        <xdr:cNvPr id="10" name="TextBox 15">
          <a:extLst>
            <a:ext uri="{FF2B5EF4-FFF2-40B4-BE49-F238E27FC236}">
              <a16:creationId xmlns:a16="http://schemas.microsoft.com/office/drawing/2014/main" id="{A62C94B2-72D2-8C4F-8AA4-148947D6EA80}"/>
            </a:ext>
          </a:extLst>
        </xdr:cNvPr>
        <xdr:cNvSpPr txBox="1"/>
      </xdr:nvSpPr>
      <xdr:spPr>
        <a:xfrm>
          <a:off x="3134455" y="5377855"/>
          <a:ext cx="716863" cy="263790"/>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b="1">
              <a:solidFill>
                <a:srgbClr val="00B050"/>
              </a:solidFill>
            </a:rPr>
            <a:t>KO</a:t>
          </a:r>
        </a:p>
      </xdr:txBody>
    </xdr:sp>
    <xdr:clientData/>
  </xdr:twoCellAnchor>
  <xdr:twoCellAnchor>
    <xdr:from>
      <xdr:col>5</xdr:col>
      <xdr:colOff>669475</xdr:colOff>
      <xdr:row>25</xdr:row>
      <xdr:rowOff>31155</xdr:rowOff>
    </xdr:from>
    <xdr:to>
      <xdr:col>6</xdr:col>
      <xdr:colOff>572059</xdr:colOff>
      <xdr:row>26</xdr:row>
      <xdr:rowOff>108825</xdr:rowOff>
    </xdr:to>
    <xdr:sp macro="" textlink="">
      <xdr:nvSpPr>
        <xdr:cNvPr id="11" name="TextBox 16">
          <a:extLst>
            <a:ext uri="{FF2B5EF4-FFF2-40B4-BE49-F238E27FC236}">
              <a16:creationId xmlns:a16="http://schemas.microsoft.com/office/drawing/2014/main" id="{DA8E7D4E-0CE7-994C-9612-1FE661703F6F}"/>
            </a:ext>
          </a:extLst>
        </xdr:cNvPr>
        <xdr:cNvSpPr txBox="1"/>
      </xdr:nvSpPr>
      <xdr:spPr>
        <a:xfrm>
          <a:off x="4227665" y="7640207"/>
          <a:ext cx="614222" cy="263790"/>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b="1">
              <a:solidFill>
                <a:srgbClr val="00B050"/>
              </a:solidFill>
            </a:rPr>
            <a:t>CDR1</a:t>
          </a:r>
        </a:p>
      </xdr:txBody>
    </xdr:sp>
    <xdr:clientData/>
  </xdr:twoCellAnchor>
  <xdr:twoCellAnchor>
    <xdr:from>
      <xdr:col>6</xdr:col>
      <xdr:colOff>482918</xdr:colOff>
      <xdr:row>25</xdr:row>
      <xdr:rowOff>31155</xdr:rowOff>
    </xdr:from>
    <xdr:to>
      <xdr:col>8</xdr:col>
      <xdr:colOff>278148</xdr:colOff>
      <xdr:row>30</xdr:row>
      <xdr:rowOff>18880</xdr:rowOff>
    </xdr:to>
    <xdr:sp macro="" textlink="">
      <xdr:nvSpPr>
        <xdr:cNvPr id="12" name="TextBox 17">
          <a:extLst>
            <a:ext uri="{FF2B5EF4-FFF2-40B4-BE49-F238E27FC236}">
              <a16:creationId xmlns:a16="http://schemas.microsoft.com/office/drawing/2014/main" id="{50C8891B-84A3-074B-88C0-210060A5052D}"/>
            </a:ext>
          </a:extLst>
        </xdr:cNvPr>
        <xdr:cNvSpPr txBox="1"/>
      </xdr:nvSpPr>
      <xdr:spPr>
        <a:xfrm>
          <a:off x="4752746" y="7640207"/>
          <a:ext cx="1218505" cy="918328"/>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pPr algn="ctr"/>
          <a:r>
            <a:rPr lang="en-GB" b="1">
              <a:solidFill>
                <a:srgbClr val="00B050"/>
              </a:solidFill>
            </a:rPr>
            <a:t>FAT1</a:t>
          </a:r>
          <a:r>
            <a:rPr lang="en-GB" b="1" baseline="0">
              <a:solidFill>
                <a:srgbClr val="00B050"/>
              </a:solidFill>
            </a:rPr>
            <a:t> </a:t>
          </a:r>
          <a:r>
            <a:rPr lang="en-GB" b="0" i="1">
              <a:solidFill>
                <a:srgbClr val="00B050"/>
              </a:solidFill>
            </a:rPr>
            <a:t>(MVP</a:t>
          </a:r>
        </a:p>
        <a:p>
          <a:pPr algn="ctr"/>
          <a:r>
            <a:rPr lang="en-GB" sz="1050" b="0" i="1">
              <a:solidFill>
                <a:srgbClr val="00B050"/>
              </a:solidFill>
            </a:rPr>
            <a:t>Minimum Viable </a:t>
          </a:r>
        </a:p>
        <a:p>
          <a:pPr algn="ctr"/>
          <a:r>
            <a:rPr lang="en-GB" sz="1050" b="0" i="1">
              <a:solidFill>
                <a:srgbClr val="00B050"/>
              </a:solidFill>
            </a:rPr>
            <a:t>Product release)</a:t>
          </a:r>
        </a:p>
      </xdr:txBody>
    </xdr:sp>
    <xdr:clientData/>
  </xdr:twoCellAnchor>
  <xdr:twoCellAnchor>
    <xdr:from>
      <xdr:col>12</xdr:col>
      <xdr:colOff>80459</xdr:colOff>
      <xdr:row>25</xdr:row>
      <xdr:rowOff>107793</xdr:rowOff>
    </xdr:from>
    <xdr:to>
      <xdr:col>12</xdr:col>
      <xdr:colOff>483085</xdr:colOff>
      <xdr:row>27</xdr:row>
      <xdr:rowOff>96125</xdr:rowOff>
    </xdr:to>
    <xdr:sp macro="" textlink="">
      <xdr:nvSpPr>
        <xdr:cNvPr id="13" name="TextBox 19">
          <a:extLst>
            <a:ext uri="{FF2B5EF4-FFF2-40B4-BE49-F238E27FC236}">
              <a16:creationId xmlns:a16="http://schemas.microsoft.com/office/drawing/2014/main" id="{A03DEF7E-CE5F-0347-AEB4-589F84E21099}"/>
            </a:ext>
          </a:extLst>
        </xdr:cNvPr>
        <xdr:cNvSpPr txBox="1"/>
      </xdr:nvSpPr>
      <xdr:spPr>
        <a:xfrm>
          <a:off x="8620114" y="7716845"/>
          <a:ext cx="402626" cy="360573"/>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b="1">
              <a:solidFill>
                <a:srgbClr val="00B050"/>
              </a:solidFill>
            </a:rPr>
            <a:t>FR</a:t>
          </a:r>
        </a:p>
      </xdr:txBody>
    </xdr:sp>
    <xdr:clientData/>
  </xdr:twoCellAnchor>
  <xdr:twoCellAnchor>
    <xdr:from>
      <xdr:col>3</xdr:col>
      <xdr:colOff>663132</xdr:colOff>
      <xdr:row>23</xdr:row>
      <xdr:rowOff>127972</xdr:rowOff>
    </xdr:from>
    <xdr:to>
      <xdr:col>12</xdr:col>
      <xdr:colOff>426982</xdr:colOff>
      <xdr:row>25</xdr:row>
      <xdr:rowOff>121044</xdr:rowOff>
    </xdr:to>
    <xdr:sp macro="" textlink="">
      <xdr:nvSpPr>
        <xdr:cNvPr id="14" name="Right Arrow 13">
          <a:extLst>
            <a:ext uri="{FF2B5EF4-FFF2-40B4-BE49-F238E27FC236}">
              <a16:creationId xmlns:a16="http://schemas.microsoft.com/office/drawing/2014/main" id="{73305EB6-B680-1F41-ACA8-1709CACE9E9B}"/>
            </a:ext>
          </a:extLst>
        </xdr:cNvPr>
        <xdr:cNvSpPr/>
      </xdr:nvSpPr>
      <xdr:spPr>
        <a:xfrm>
          <a:off x="2798046" y="7364782"/>
          <a:ext cx="6168591" cy="365314"/>
        </a:xfrm>
        <a:prstGeom prst="rightArrow">
          <a:avLst/>
        </a:prstGeom>
      </xdr:spPr>
      <xdr:style>
        <a:lnRef idx="0">
          <a:schemeClr val="accent1"/>
        </a:lnRef>
        <a:fillRef idx="3">
          <a:schemeClr val="accent1"/>
        </a:fillRef>
        <a:effectRef idx="3">
          <a:schemeClr val="accent1"/>
        </a:effectRef>
        <a:fontRef idx="minor">
          <a:schemeClr val="lt1"/>
        </a:fontRef>
      </xdr:style>
      <xdr:txBody>
        <a:bodyPr wrap="square"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r>
            <a:rPr lang="en-GB" sz="1600"/>
            <a:t>timeline</a:t>
          </a:r>
        </a:p>
      </xdr:txBody>
    </xdr:sp>
    <xdr:clientData/>
  </xdr:twoCellAnchor>
  <xdr:twoCellAnchor>
    <xdr:from>
      <xdr:col>4</xdr:col>
      <xdr:colOff>331161</xdr:colOff>
      <xdr:row>22</xdr:row>
      <xdr:rowOff>12700</xdr:rowOff>
    </xdr:from>
    <xdr:to>
      <xdr:col>5</xdr:col>
      <xdr:colOff>168022</xdr:colOff>
      <xdr:row>23</xdr:row>
      <xdr:rowOff>90370</xdr:rowOff>
    </xdr:to>
    <xdr:sp macro="" textlink="">
      <xdr:nvSpPr>
        <xdr:cNvPr id="15" name="TextBox 9">
          <a:extLst>
            <a:ext uri="{FF2B5EF4-FFF2-40B4-BE49-F238E27FC236}">
              <a16:creationId xmlns:a16="http://schemas.microsoft.com/office/drawing/2014/main" id="{9343EB9F-B01D-4BF9-AEE7-5F79F4EDF8D9}"/>
            </a:ext>
          </a:extLst>
        </xdr:cNvPr>
        <xdr:cNvSpPr txBox="1"/>
      </xdr:nvSpPr>
      <xdr:spPr>
        <a:xfrm>
          <a:off x="3177713" y="7063390"/>
          <a:ext cx="548499" cy="263790"/>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a:solidFill>
                <a:schemeClr val="accent1"/>
              </a:solidFill>
            </a:rPr>
            <a:t>RR</a:t>
          </a:r>
        </a:p>
      </xdr:txBody>
    </xdr:sp>
    <xdr:clientData/>
  </xdr:twoCellAnchor>
  <xdr:twoCellAnchor>
    <xdr:from>
      <xdr:col>4</xdr:col>
      <xdr:colOff>559992</xdr:colOff>
      <xdr:row>25</xdr:row>
      <xdr:rowOff>46044</xdr:rowOff>
    </xdr:from>
    <xdr:to>
      <xdr:col>5</xdr:col>
      <xdr:colOff>462576</xdr:colOff>
      <xdr:row>26</xdr:row>
      <xdr:rowOff>123714</xdr:rowOff>
    </xdr:to>
    <xdr:sp macro="" textlink="">
      <xdr:nvSpPr>
        <xdr:cNvPr id="16" name="TextBox 16">
          <a:extLst>
            <a:ext uri="{FF2B5EF4-FFF2-40B4-BE49-F238E27FC236}">
              <a16:creationId xmlns:a16="http://schemas.microsoft.com/office/drawing/2014/main" id="{ED72662F-7A99-46F1-97C8-7E49647417D3}"/>
            </a:ext>
          </a:extLst>
        </xdr:cNvPr>
        <xdr:cNvSpPr txBox="1"/>
      </xdr:nvSpPr>
      <xdr:spPr>
        <a:xfrm>
          <a:off x="3406544" y="7655096"/>
          <a:ext cx="614222" cy="263790"/>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b="1">
              <a:solidFill>
                <a:srgbClr val="00B050"/>
              </a:solidFill>
            </a:rPr>
            <a:t>RR</a:t>
          </a:r>
        </a:p>
      </xdr:txBody>
    </xdr:sp>
    <xdr:clientData/>
  </xdr:twoCellAnchor>
  <xdr:twoCellAnchor>
    <xdr:from>
      <xdr:col>8</xdr:col>
      <xdr:colOff>197825</xdr:colOff>
      <xdr:row>25</xdr:row>
      <xdr:rowOff>30279</xdr:rowOff>
    </xdr:from>
    <xdr:to>
      <xdr:col>9</xdr:col>
      <xdr:colOff>100409</xdr:colOff>
      <xdr:row>26</xdr:row>
      <xdr:rowOff>107949</xdr:rowOff>
    </xdr:to>
    <xdr:sp macro="" textlink="">
      <xdr:nvSpPr>
        <xdr:cNvPr id="17" name="TextBox 16">
          <a:extLst>
            <a:ext uri="{FF2B5EF4-FFF2-40B4-BE49-F238E27FC236}">
              <a16:creationId xmlns:a16="http://schemas.microsoft.com/office/drawing/2014/main" id="{8A04AC72-7753-484E-9FF8-73097AC6EC4F}"/>
            </a:ext>
          </a:extLst>
        </xdr:cNvPr>
        <xdr:cNvSpPr txBox="1"/>
      </xdr:nvSpPr>
      <xdr:spPr>
        <a:xfrm>
          <a:off x="5890928" y="7639331"/>
          <a:ext cx="614222" cy="263790"/>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r>
            <a:rPr lang="en-GB" b="1">
              <a:solidFill>
                <a:srgbClr val="00B050"/>
              </a:solidFill>
            </a:rPr>
            <a:t>CDR2</a:t>
          </a:r>
        </a:p>
      </xdr:txBody>
    </xdr:sp>
    <xdr:clientData/>
  </xdr:twoCellAnchor>
  <xdr:twoCellAnchor>
    <xdr:from>
      <xdr:col>9</xdr:col>
      <xdr:colOff>372560</xdr:colOff>
      <xdr:row>25</xdr:row>
      <xdr:rowOff>41228</xdr:rowOff>
    </xdr:from>
    <xdr:to>
      <xdr:col>11</xdr:col>
      <xdr:colOff>167789</xdr:colOff>
      <xdr:row>26</xdr:row>
      <xdr:rowOff>118898</xdr:rowOff>
    </xdr:to>
    <xdr:sp macro="" textlink="">
      <xdr:nvSpPr>
        <xdr:cNvPr id="18" name="TextBox 17">
          <a:extLst>
            <a:ext uri="{FF2B5EF4-FFF2-40B4-BE49-F238E27FC236}">
              <a16:creationId xmlns:a16="http://schemas.microsoft.com/office/drawing/2014/main" id="{CF7E06BE-F5A6-4386-AB3E-0732A0001966}"/>
            </a:ext>
          </a:extLst>
        </xdr:cNvPr>
        <xdr:cNvSpPr txBox="1"/>
      </xdr:nvSpPr>
      <xdr:spPr>
        <a:xfrm>
          <a:off x="6777301" y="7650280"/>
          <a:ext cx="1218505" cy="263790"/>
        </a:xfrm>
        <a:prstGeom prst="rect">
          <a:avLst/>
        </a:prstGeom>
        <a:noFill/>
      </xdr:spPr>
      <xdr:txBody>
        <a:bodyPr wrap="square" rtlCol="0">
          <a:spAutoFit/>
        </a:bodyPr>
        <a:ls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a:lstStyle>
        <a:p>
          <a:pPr algn="ctr"/>
          <a:r>
            <a:rPr lang="en-GB" b="1">
              <a:solidFill>
                <a:srgbClr val="00B050"/>
              </a:solidFill>
            </a:rPr>
            <a:t>FAT2</a:t>
          </a:r>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2:K12"/>
  <sheetViews>
    <sheetView tabSelected="1" topLeftCell="A3" zoomScale="103" zoomScaleNormal="145" workbookViewId="0">
      <selection activeCell="A7" sqref="A7"/>
    </sheetView>
  </sheetViews>
  <sheetFormatPr defaultColWidth="10.68359375" defaultRowHeight="14.4" x14ac:dyDescent="0.55000000000000004"/>
  <sheetData>
    <row r="2" spans="1:11" ht="14.7" thickBot="1" x14ac:dyDescent="0.6"/>
    <row r="3" spans="1:11" ht="33" customHeight="1" x14ac:dyDescent="0.55000000000000004">
      <c r="A3" s="65" t="s">
        <v>268</v>
      </c>
      <c r="B3" s="66"/>
      <c r="C3" s="66"/>
      <c r="D3" s="66"/>
      <c r="E3" s="66"/>
      <c r="F3" s="66"/>
      <c r="G3" s="66"/>
      <c r="H3" s="66"/>
      <c r="I3" s="66"/>
      <c r="J3" s="66"/>
      <c r="K3" s="67"/>
    </row>
    <row r="4" spans="1:11" x14ac:dyDescent="0.55000000000000004">
      <c r="A4" s="68"/>
      <c r="B4" s="69"/>
      <c r="C4" s="69"/>
      <c r="D4" s="69"/>
      <c r="E4" s="69"/>
      <c r="F4" s="69"/>
      <c r="G4" s="69"/>
      <c r="H4" s="69"/>
      <c r="I4" s="69"/>
      <c r="J4" s="69"/>
      <c r="K4" s="70"/>
    </row>
    <row r="5" spans="1:11" x14ac:dyDescent="0.55000000000000004">
      <c r="A5" s="68"/>
      <c r="B5" s="69"/>
      <c r="C5" s="69"/>
      <c r="D5" s="69"/>
      <c r="E5" s="69"/>
      <c r="F5" s="69"/>
      <c r="G5" s="69"/>
      <c r="H5" s="69"/>
      <c r="I5" s="69"/>
      <c r="J5" s="69"/>
      <c r="K5" s="70"/>
    </row>
    <row r="6" spans="1:11" ht="226.5" customHeight="1" thickBot="1" x14ac:dyDescent="0.6">
      <c r="A6" s="71"/>
      <c r="B6" s="72"/>
      <c r="C6" s="72"/>
      <c r="D6" s="72"/>
      <c r="E6" s="72"/>
      <c r="F6" s="72"/>
      <c r="G6" s="72"/>
      <c r="H6" s="72"/>
      <c r="I6" s="72"/>
      <c r="J6" s="72"/>
      <c r="K6" s="73"/>
    </row>
    <row r="8" spans="1:11" ht="14.7" thickBot="1" x14ac:dyDescent="0.6"/>
    <row r="9" spans="1:11" x14ac:dyDescent="0.55000000000000004">
      <c r="A9" s="65" t="s">
        <v>0</v>
      </c>
      <c r="B9" s="66"/>
      <c r="C9" s="66"/>
      <c r="D9" s="66"/>
      <c r="E9" s="66"/>
      <c r="F9" s="66"/>
      <c r="G9" s="66"/>
      <c r="H9" s="66"/>
      <c r="I9" s="66"/>
      <c r="J9" s="66"/>
      <c r="K9" s="67"/>
    </row>
    <row r="10" spans="1:11" x14ac:dyDescent="0.55000000000000004">
      <c r="A10" s="68"/>
      <c r="B10" s="69"/>
      <c r="C10" s="69"/>
      <c r="D10" s="69"/>
      <c r="E10" s="69"/>
      <c r="F10" s="69"/>
      <c r="G10" s="69"/>
      <c r="H10" s="69"/>
      <c r="I10" s="69"/>
      <c r="J10" s="69"/>
      <c r="K10" s="70"/>
    </row>
    <row r="11" spans="1:11" x14ac:dyDescent="0.55000000000000004">
      <c r="A11" s="68"/>
      <c r="B11" s="69"/>
      <c r="C11" s="69"/>
      <c r="D11" s="69"/>
      <c r="E11" s="69"/>
      <c r="F11" s="69"/>
      <c r="G11" s="69"/>
      <c r="H11" s="69"/>
      <c r="I11" s="69"/>
      <c r="J11" s="69"/>
      <c r="K11" s="70"/>
    </row>
    <row r="12" spans="1:11" ht="14.7" thickBot="1" x14ac:dyDescent="0.6">
      <c r="A12" s="71"/>
      <c r="B12" s="72"/>
      <c r="C12" s="72"/>
      <c r="D12" s="72"/>
      <c r="E12" s="72"/>
      <c r="F12" s="72"/>
      <c r="G12" s="72"/>
      <c r="H12" s="72"/>
      <c r="I12" s="72"/>
      <c r="J12" s="72"/>
      <c r="K12" s="73"/>
    </row>
  </sheetData>
  <mergeCells count="2">
    <mergeCell ref="A3:K6"/>
    <mergeCell ref="A9:K12"/>
  </mergeCell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F121"/>
  <sheetViews>
    <sheetView zoomScale="73" zoomScaleNormal="100" zoomScalePageLayoutView="90" workbookViewId="0">
      <pane ySplit="2" topLeftCell="A3" activePane="bottomLeft" state="frozen"/>
      <selection pane="bottomLeft" activeCell="E6" sqref="E6"/>
    </sheetView>
  </sheetViews>
  <sheetFormatPr defaultColWidth="8.83984375" defaultRowHeight="14.4" x14ac:dyDescent="0.55000000000000004"/>
  <cols>
    <col min="1" max="1" width="36.26171875" style="1" bestFit="1" customWidth="1"/>
    <col min="2" max="2" width="8.83984375" style="1" bestFit="1" customWidth="1"/>
    <col min="3" max="3" width="22.41796875" style="1" customWidth="1"/>
    <col min="4" max="4" width="1.41796875" style="16" customWidth="1"/>
    <col min="5" max="5" width="108.68359375" style="1" bestFit="1" customWidth="1"/>
    <col min="6" max="6" width="22.26171875" style="1" customWidth="1"/>
    <col min="7" max="16384" width="8.83984375" style="1"/>
  </cols>
  <sheetData>
    <row r="1" spans="1:6" ht="15" customHeight="1" x14ac:dyDescent="0.55000000000000004">
      <c r="A1" s="60" t="s">
        <v>1</v>
      </c>
      <c r="B1" s="61"/>
      <c r="C1" s="62"/>
      <c r="D1" s="12"/>
      <c r="E1" s="63" t="s">
        <v>2</v>
      </c>
      <c r="F1" s="59" t="s">
        <v>3</v>
      </c>
    </row>
    <row r="2" spans="1:6" x14ac:dyDescent="0.55000000000000004">
      <c r="A2" s="2" t="s">
        <v>4</v>
      </c>
      <c r="B2" s="7" t="s">
        <v>5</v>
      </c>
      <c r="C2" s="7" t="s">
        <v>6</v>
      </c>
      <c r="D2" s="27"/>
      <c r="E2" s="63"/>
      <c r="F2" s="59"/>
    </row>
    <row r="3" spans="1:6" x14ac:dyDescent="0.55000000000000004">
      <c r="A3" s="3"/>
      <c r="B3" s="4"/>
      <c r="C3" s="4"/>
      <c r="D3" s="11"/>
      <c r="E3" s="21"/>
      <c r="F3" s="3"/>
    </row>
    <row r="4" spans="1:6" x14ac:dyDescent="0.55000000000000004">
      <c r="A4" s="64" t="s">
        <v>7</v>
      </c>
      <c r="B4" s="50" t="s">
        <v>8</v>
      </c>
      <c r="C4" s="50" t="s">
        <v>9</v>
      </c>
      <c r="D4" s="11"/>
      <c r="E4" s="22" t="s">
        <v>10</v>
      </c>
      <c r="F4" s="51"/>
    </row>
    <row r="5" spans="1:6" x14ac:dyDescent="0.55000000000000004">
      <c r="A5" s="64"/>
      <c r="B5" s="50"/>
      <c r="C5" s="50"/>
      <c r="D5" s="11"/>
      <c r="E5" s="22" t="s">
        <v>11</v>
      </c>
      <c r="F5" s="51"/>
    </row>
    <row r="6" spans="1:6" x14ac:dyDescent="0.55000000000000004">
      <c r="A6" s="64"/>
      <c r="B6" s="50"/>
      <c r="C6" s="50"/>
      <c r="D6" s="11"/>
      <c r="E6" s="22" t="s">
        <v>269</v>
      </c>
      <c r="F6" s="51"/>
    </row>
    <row r="7" spans="1:6" x14ac:dyDescent="0.55000000000000004">
      <c r="A7" s="3"/>
      <c r="B7" s="4"/>
      <c r="C7" s="4"/>
      <c r="D7" s="11"/>
      <c r="E7" s="21"/>
      <c r="F7" s="3"/>
    </row>
    <row r="8" spans="1:6" x14ac:dyDescent="0.55000000000000004">
      <c r="A8" s="51" t="s">
        <v>12</v>
      </c>
      <c r="B8" s="50" t="s">
        <v>13</v>
      </c>
      <c r="C8" s="50" t="s">
        <v>9</v>
      </c>
      <c r="D8" s="11"/>
      <c r="E8" s="22" t="s">
        <v>14</v>
      </c>
      <c r="F8" s="51"/>
    </row>
    <row r="9" spans="1:6" x14ac:dyDescent="0.55000000000000004">
      <c r="A9" s="51"/>
      <c r="B9" s="50"/>
      <c r="C9" s="50"/>
      <c r="D9" s="11"/>
      <c r="E9" s="22" t="s">
        <v>15</v>
      </c>
      <c r="F9" s="51"/>
    </row>
    <row r="10" spans="1:6" x14ac:dyDescent="0.55000000000000004">
      <c r="A10" s="51"/>
      <c r="B10" s="50"/>
      <c r="C10" s="50"/>
      <c r="D10" s="11"/>
      <c r="E10" s="22" t="s">
        <v>16</v>
      </c>
      <c r="F10" s="51"/>
    </row>
    <row r="11" spans="1:6" x14ac:dyDescent="0.55000000000000004">
      <c r="A11" s="51"/>
      <c r="B11" s="50"/>
      <c r="C11" s="50"/>
      <c r="D11" s="11"/>
      <c r="E11" s="22" t="s">
        <v>17</v>
      </c>
      <c r="F11" s="51"/>
    </row>
    <row r="12" spans="1:6" x14ac:dyDescent="0.55000000000000004">
      <c r="A12" s="51"/>
      <c r="B12" s="50"/>
      <c r="C12" s="50"/>
      <c r="D12" s="11"/>
      <c r="E12" s="35" t="s">
        <v>18</v>
      </c>
      <c r="F12" s="51"/>
    </row>
    <row r="13" spans="1:6" x14ac:dyDescent="0.55000000000000004">
      <c r="A13" s="3"/>
      <c r="B13" s="4"/>
      <c r="C13" s="4"/>
      <c r="D13" s="11"/>
      <c r="E13" s="21"/>
      <c r="F13" s="3"/>
    </row>
    <row r="14" spans="1:6" ht="28.8" x14ac:dyDescent="0.55000000000000004">
      <c r="A14" s="51" t="s">
        <v>19</v>
      </c>
      <c r="B14" s="50" t="s">
        <v>20</v>
      </c>
      <c r="C14" s="50" t="s">
        <v>9</v>
      </c>
      <c r="D14" s="11"/>
      <c r="E14" s="22" t="s">
        <v>21</v>
      </c>
      <c r="F14" s="51"/>
    </row>
    <row r="15" spans="1:6" ht="28.8" x14ac:dyDescent="0.55000000000000004">
      <c r="A15" s="51"/>
      <c r="B15" s="50"/>
      <c r="C15" s="50"/>
      <c r="D15" s="11"/>
      <c r="E15" s="22" t="s">
        <v>22</v>
      </c>
      <c r="F15" s="51"/>
    </row>
    <row r="16" spans="1:6" ht="28.8" x14ac:dyDescent="0.55000000000000004">
      <c r="A16" s="51"/>
      <c r="B16" s="50"/>
      <c r="C16" s="50"/>
      <c r="D16" s="11"/>
      <c r="E16" s="22" t="s">
        <v>23</v>
      </c>
      <c r="F16" s="51"/>
    </row>
    <row r="17" spans="1:6" ht="28.8" x14ac:dyDescent="0.55000000000000004">
      <c r="A17" s="51"/>
      <c r="B17" s="50"/>
      <c r="C17" s="50"/>
      <c r="D17" s="11"/>
      <c r="E17" s="22" t="s">
        <v>24</v>
      </c>
      <c r="F17" s="51"/>
    </row>
    <row r="18" spans="1:6" ht="28.8" x14ac:dyDescent="0.55000000000000004">
      <c r="A18" s="51"/>
      <c r="B18" s="50"/>
      <c r="C18" s="50"/>
      <c r="D18" s="11"/>
      <c r="E18" s="22" t="s">
        <v>25</v>
      </c>
      <c r="F18" s="51"/>
    </row>
    <row r="19" spans="1:6" ht="28.8" x14ac:dyDescent="0.55000000000000004">
      <c r="A19" s="51"/>
      <c r="B19" s="50"/>
      <c r="C19" s="50"/>
      <c r="D19" s="11"/>
      <c r="E19" s="22" t="s">
        <v>26</v>
      </c>
      <c r="F19" s="51"/>
    </row>
    <row r="20" spans="1:6" x14ac:dyDescent="0.55000000000000004">
      <c r="A20" s="51"/>
      <c r="B20" s="50"/>
      <c r="C20" s="50"/>
      <c r="D20" s="11"/>
      <c r="E20" s="22" t="s">
        <v>27</v>
      </c>
      <c r="F20" s="51"/>
    </row>
    <row r="21" spans="1:6" ht="28.8" x14ac:dyDescent="0.55000000000000004">
      <c r="A21" s="51"/>
      <c r="B21" s="50"/>
      <c r="C21" s="50"/>
      <c r="D21" s="11"/>
      <c r="E21" s="22" t="s">
        <v>28</v>
      </c>
      <c r="F21" s="51"/>
    </row>
    <row r="22" spans="1:6" ht="28.8" x14ac:dyDescent="0.55000000000000004">
      <c r="A22" s="51"/>
      <c r="B22" s="50"/>
      <c r="C22" s="50"/>
      <c r="D22" s="11"/>
      <c r="E22" s="22" t="s">
        <v>29</v>
      </c>
      <c r="F22" s="51"/>
    </row>
    <row r="23" spans="1:6" x14ac:dyDescent="0.55000000000000004">
      <c r="A23" s="51"/>
      <c r="B23" s="50"/>
      <c r="C23" s="50"/>
      <c r="D23" s="11"/>
      <c r="E23" s="35" t="s">
        <v>30</v>
      </c>
      <c r="F23" s="51"/>
    </row>
    <row r="24" spans="1:6" x14ac:dyDescent="0.55000000000000004">
      <c r="A24" s="3"/>
      <c r="B24" s="4"/>
      <c r="C24" s="4"/>
      <c r="D24" s="11"/>
      <c r="E24" s="21"/>
      <c r="F24" s="3"/>
    </row>
    <row r="25" spans="1:6" ht="43.2" x14ac:dyDescent="0.55000000000000004">
      <c r="A25" s="51" t="s">
        <v>31</v>
      </c>
      <c r="B25" s="50" t="s">
        <v>32</v>
      </c>
      <c r="C25" s="50" t="s">
        <v>33</v>
      </c>
      <c r="D25" s="12"/>
      <c r="E25" s="22" t="s">
        <v>34</v>
      </c>
      <c r="F25" s="51"/>
    </row>
    <row r="26" spans="1:6" ht="28.8" x14ac:dyDescent="0.55000000000000004">
      <c r="A26" s="51"/>
      <c r="B26" s="50"/>
      <c r="C26" s="50"/>
      <c r="D26" s="11"/>
      <c r="E26" s="22" t="s">
        <v>35</v>
      </c>
      <c r="F26" s="51"/>
    </row>
    <row r="27" spans="1:6" ht="28.8" x14ac:dyDescent="0.55000000000000004">
      <c r="A27" s="51"/>
      <c r="B27" s="50"/>
      <c r="C27" s="50"/>
      <c r="D27" s="11"/>
      <c r="E27" s="22" t="s">
        <v>36</v>
      </c>
      <c r="F27" s="51"/>
    </row>
    <row r="28" spans="1:6" ht="28.8" x14ac:dyDescent="0.55000000000000004">
      <c r="A28" s="51"/>
      <c r="B28" s="50"/>
      <c r="C28" s="50"/>
      <c r="D28" s="11"/>
      <c r="E28" s="22" t="s">
        <v>37</v>
      </c>
      <c r="F28" s="51"/>
    </row>
    <row r="29" spans="1:6" x14ac:dyDescent="0.55000000000000004">
      <c r="A29" s="51"/>
      <c r="B29" s="50"/>
      <c r="C29" s="50"/>
      <c r="D29" s="11"/>
      <c r="E29" s="22" t="s">
        <v>38</v>
      </c>
      <c r="F29" s="51"/>
    </row>
    <row r="30" spans="1:6" x14ac:dyDescent="0.55000000000000004">
      <c r="A30" s="51"/>
      <c r="B30" s="50"/>
      <c r="C30" s="50"/>
      <c r="D30" s="14"/>
      <c r="E30" s="22" t="s">
        <v>39</v>
      </c>
      <c r="F30" s="51"/>
    </row>
    <row r="31" spans="1:6" ht="28.8" x14ac:dyDescent="0.55000000000000004">
      <c r="A31" s="51"/>
      <c r="B31" s="50"/>
      <c r="C31" s="50"/>
      <c r="D31" s="14"/>
      <c r="E31" s="22" t="s">
        <v>40</v>
      </c>
      <c r="F31" s="51"/>
    </row>
    <row r="32" spans="1:6" ht="28.8" x14ac:dyDescent="0.55000000000000004">
      <c r="A32" s="51"/>
      <c r="B32" s="50"/>
      <c r="C32" s="50"/>
      <c r="D32" s="14"/>
      <c r="E32" s="22" t="s">
        <v>41</v>
      </c>
      <c r="F32" s="51"/>
    </row>
    <row r="33" spans="1:6" ht="28.8" x14ac:dyDescent="0.55000000000000004">
      <c r="A33" s="51"/>
      <c r="B33" s="50"/>
      <c r="C33" s="50"/>
      <c r="D33" s="14"/>
      <c r="E33" s="1" t="s">
        <v>29</v>
      </c>
      <c r="F33" s="51"/>
    </row>
    <row r="34" spans="1:6" x14ac:dyDescent="0.55000000000000004">
      <c r="A34" s="51"/>
      <c r="B34" s="50"/>
      <c r="C34" s="50"/>
      <c r="D34" s="14"/>
      <c r="E34" s="35" t="s">
        <v>30</v>
      </c>
      <c r="F34" s="51"/>
    </row>
    <row r="35" spans="1:6" x14ac:dyDescent="0.55000000000000004">
      <c r="A35" s="3"/>
      <c r="B35" s="4"/>
      <c r="C35" s="4"/>
      <c r="D35" s="11"/>
      <c r="E35" s="21"/>
      <c r="F35" s="3"/>
    </row>
    <row r="36" spans="1:6" x14ac:dyDescent="0.55000000000000004">
      <c r="A36" s="51" t="s">
        <v>42</v>
      </c>
      <c r="B36" s="50" t="s">
        <v>43</v>
      </c>
      <c r="C36" s="50" t="s">
        <v>167</v>
      </c>
      <c r="D36" s="11"/>
      <c r="E36" s="22" t="s">
        <v>44</v>
      </c>
      <c r="F36" s="51" t="s">
        <v>45</v>
      </c>
    </row>
    <row r="37" spans="1:6" x14ac:dyDescent="0.55000000000000004">
      <c r="A37" s="51"/>
      <c r="B37" s="50"/>
      <c r="C37" s="50"/>
      <c r="D37" s="11"/>
      <c r="E37" s="22" t="s">
        <v>46</v>
      </c>
      <c r="F37" s="51"/>
    </row>
    <row r="38" spans="1:6" x14ac:dyDescent="0.55000000000000004">
      <c r="A38" s="51"/>
      <c r="B38" s="50"/>
      <c r="C38" s="50"/>
      <c r="D38" s="11"/>
      <c r="E38" s="22" t="s">
        <v>47</v>
      </c>
      <c r="F38" s="51"/>
    </row>
    <row r="39" spans="1:6" x14ac:dyDescent="0.55000000000000004">
      <c r="A39" s="51"/>
      <c r="B39" s="50"/>
      <c r="C39" s="50"/>
      <c r="D39" s="11"/>
      <c r="E39" s="24" t="s">
        <v>48</v>
      </c>
      <c r="F39" s="51"/>
    </row>
    <row r="40" spans="1:6" ht="28.8" x14ac:dyDescent="0.55000000000000004">
      <c r="A40" s="51"/>
      <c r="B40" s="50"/>
      <c r="C40" s="50"/>
      <c r="D40" s="11"/>
      <c r="E40" s="22" t="s">
        <v>49</v>
      </c>
      <c r="F40" s="51"/>
    </row>
    <row r="41" spans="1:6" x14ac:dyDescent="0.55000000000000004">
      <c r="A41" s="51"/>
      <c r="B41" s="50"/>
      <c r="C41" s="50"/>
      <c r="D41" s="11"/>
      <c r="E41" s="22" t="s">
        <v>50</v>
      </c>
      <c r="F41" s="51"/>
    </row>
    <row r="42" spans="1:6" x14ac:dyDescent="0.55000000000000004">
      <c r="A42" s="51"/>
      <c r="B42" s="50"/>
      <c r="C42" s="50"/>
      <c r="D42" s="11"/>
      <c r="E42" s="24" t="s">
        <v>51</v>
      </c>
      <c r="F42" s="51"/>
    </row>
    <row r="43" spans="1:6" x14ac:dyDescent="0.55000000000000004">
      <c r="A43" s="51"/>
      <c r="B43" s="50"/>
      <c r="C43" s="50"/>
      <c r="D43" s="14"/>
      <c r="E43" s="24" t="s">
        <v>52</v>
      </c>
      <c r="F43" s="51"/>
    </row>
    <row r="44" spans="1:6" x14ac:dyDescent="0.55000000000000004">
      <c r="A44" s="3"/>
      <c r="B44" s="38"/>
      <c r="C44" s="38"/>
      <c r="D44" s="11"/>
      <c r="E44" s="37"/>
      <c r="F44" s="39"/>
    </row>
    <row r="45" spans="1:6" x14ac:dyDescent="0.55000000000000004">
      <c r="A45" s="52" t="s">
        <v>128</v>
      </c>
      <c r="B45" s="52" t="s">
        <v>129</v>
      </c>
      <c r="C45" s="52" t="s">
        <v>167</v>
      </c>
      <c r="D45" s="43"/>
      <c r="E45" s="8" t="s">
        <v>225</v>
      </c>
      <c r="F45" s="51" t="s">
        <v>45</v>
      </c>
    </row>
    <row r="46" spans="1:6" x14ac:dyDescent="0.55000000000000004">
      <c r="A46" s="53"/>
      <c r="B46" s="53"/>
      <c r="C46" s="53"/>
      <c r="D46" s="43"/>
      <c r="E46" s="8" t="s">
        <v>227</v>
      </c>
      <c r="F46" s="51"/>
    </row>
    <row r="47" spans="1:6" x14ac:dyDescent="0.55000000000000004">
      <c r="A47" s="53"/>
      <c r="B47" s="53"/>
      <c r="C47" s="53"/>
      <c r="D47" s="43"/>
      <c r="E47" s="8" t="s">
        <v>228</v>
      </c>
      <c r="F47" s="51"/>
    </row>
    <row r="48" spans="1:6" x14ac:dyDescent="0.55000000000000004">
      <c r="A48" s="53"/>
      <c r="B48" s="53"/>
      <c r="C48" s="53"/>
      <c r="D48" s="43"/>
      <c r="E48" s="8" t="s">
        <v>229</v>
      </c>
      <c r="F48" s="51"/>
    </row>
    <row r="49" spans="1:6" x14ac:dyDescent="0.55000000000000004">
      <c r="A49" s="53"/>
      <c r="B49" s="53"/>
      <c r="C49" s="53"/>
      <c r="D49" s="43"/>
      <c r="E49" s="8" t="s">
        <v>230</v>
      </c>
      <c r="F49" s="51"/>
    </row>
    <row r="50" spans="1:6" x14ac:dyDescent="0.55000000000000004">
      <c r="A50" s="53"/>
      <c r="B50" s="53"/>
      <c r="C50" s="53"/>
      <c r="D50" s="43"/>
      <c r="E50" s="8" t="s">
        <v>231</v>
      </c>
      <c r="F50" s="51"/>
    </row>
    <row r="51" spans="1:6" x14ac:dyDescent="0.55000000000000004">
      <c r="A51" s="53"/>
      <c r="B51" s="53"/>
      <c r="C51" s="53"/>
      <c r="D51" s="43"/>
      <c r="E51" s="8" t="s">
        <v>232</v>
      </c>
      <c r="F51" s="51"/>
    </row>
    <row r="52" spans="1:6" x14ac:dyDescent="0.55000000000000004">
      <c r="A52" s="54"/>
      <c r="B52" s="54"/>
      <c r="C52" s="54"/>
      <c r="D52" s="43"/>
      <c r="E52" s="8" t="s">
        <v>115</v>
      </c>
      <c r="F52" s="51"/>
    </row>
    <row r="53" spans="1:6" x14ac:dyDescent="0.55000000000000004">
      <c r="A53" s="3"/>
      <c r="B53" s="40"/>
      <c r="C53" s="40"/>
      <c r="D53" s="11"/>
      <c r="E53" s="41"/>
      <c r="F53" s="42"/>
    </row>
    <row r="54" spans="1:6" ht="28.8" x14ac:dyDescent="0.55000000000000004">
      <c r="A54" s="51" t="s">
        <v>53</v>
      </c>
      <c r="B54" s="50" t="s">
        <v>54</v>
      </c>
      <c r="C54" s="50" t="s">
        <v>33</v>
      </c>
      <c r="D54" s="12"/>
      <c r="E54" s="22" t="s">
        <v>55</v>
      </c>
      <c r="F54" s="51"/>
    </row>
    <row r="55" spans="1:6" ht="28.8" x14ac:dyDescent="0.55000000000000004">
      <c r="A55" s="51"/>
      <c r="B55" s="50"/>
      <c r="C55" s="50"/>
      <c r="D55" s="14"/>
      <c r="E55" s="22" t="s">
        <v>56</v>
      </c>
      <c r="F55" s="51"/>
    </row>
    <row r="56" spans="1:6" x14ac:dyDescent="0.55000000000000004">
      <c r="A56" s="51"/>
      <c r="B56" s="50"/>
      <c r="C56" s="50"/>
      <c r="D56" s="14"/>
      <c r="E56" s="22" t="s">
        <v>57</v>
      </c>
      <c r="F56" s="51"/>
    </row>
    <row r="57" spans="1:6" x14ac:dyDescent="0.55000000000000004">
      <c r="A57" s="51"/>
      <c r="B57" s="50"/>
      <c r="C57" s="50"/>
      <c r="D57" s="14"/>
      <c r="E57" s="22" t="s">
        <v>58</v>
      </c>
      <c r="F57" s="51"/>
    </row>
    <row r="58" spans="1:6" ht="28.8" x14ac:dyDescent="0.55000000000000004">
      <c r="A58" s="51"/>
      <c r="B58" s="50"/>
      <c r="C58" s="50"/>
      <c r="D58" s="14"/>
      <c r="E58" s="22" t="s">
        <v>59</v>
      </c>
      <c r="F58" s="51"/>
    </row>
    <row r="59" spans="1:6" ht="28.8" x14ac:dyDescent="0.55000000000000004">
      <c r="A59" s="51"/>
      <c r="B59" s="50"/>
      <c r="C59" s="50"/>
      <c r="D59" s="14"/>
      <c r="E59" s="22" t="s">
        <v>60</v>
      </c>
      <c r="F59" s="51"/>
    </row>
    <row r="60" spans="1:6" ht="28.8" x14ac:dyDescent="0.55000000000000004">
      <c r="A60" s="51"/>
      <c r="B60" s="50"/>
      <c r="C60" s="50"/>
      <c r="D60" s="14"/>
      <c r="E60" s="22" t="s">
        <v>61</v>
      </c>
      <c r="F60" s="51"/>
    </row>
    <row r="61" spans="1:6" x14ac:dyDescent="0.55000000000000004">
      <c r="A61" s="51"/>
      <c r="B61" s="50"/>
      <c r="C61" s="50"/>
      <c r="D61" s="14"/>
      <c r="E61" s="22" t="s">
        <v>62</v>
      </c>
      <c r="F61" s="51"/>
    </row>
    <row r="62" spans="1:6" ht="28.8" x14ac:dyDescent="0.55000000000000004">
      <c r="A62" s="51"/>
      <c r="B62" s="50"/>
      <c r="C62" s="50"/>
      <c r="D62" s="14"/>
      <c r="E62" s="22" t="s">
        <v>63</v>
      </c>
      <c r="F62" s="51"/>
    </row>
    <row r="63" spans="1:6" x14ac:dyDescent="0.55000000000000004">
      <c r="A63" s="51"/>
      <c r="B63" s="50"/>
      <c r="C63" s="50"/>
      <c r="D63" s="14"/>
      <c r="E63" s="22" t="s">
        <v>64</v>
      </c>
      <c r="F63" s="51"/>
    </row>
    <row r="64" spans="1:6" x14ac:dyDescent="0.55000000000000004">
      <c r="A64" s="51"/>
      <c r="B64" s="50"/>
      <c r="C64" s="50"/>
      <c r="D64" s="14"/>
      <c r="E64" s="22" t="s">
        <v>65</v>
      </c>
      <c r="F64" s="51"/>
    </row>
    <row r="65" spans="1:6" ht="28.8" x14ac:dyDescent="0.55000000000000004">
      <c r="A65" s="51"/>
      <c r="B65" s="50"/>
      <c r="C65" s="50"/>
      <c r="D65" s="14"/>
      <c r="E65" s="22" t="s">
        <v>66</v>
      </c>
      <c r="F65" s="51"/>
    </row>
    <row r="66" spans="1:6" x14ac:dyDescent="0.55000000000000004">
      <c r="A66" s="51"/>
      <c r="B66" s="50"/>
      <c r="C66" s="50"/>
      <c r="D66" s="14"/>
      <c r="E66" s="35" t="s">
        <v>67</v>
      </c>
      <c r="F66" s="51"/>
    </row>
    <row r="67" spans="1:6" x14ac:dyDescent="0.55000000000000004">
      <c r="A67" s="3"/>
      <c r="B67" s="4"/>
      <c r="C67" s="4"/>
      <c r="D67" s="11"/>
      <c r="E67" s="21"/>
      <c r="F67" s="3"/>
    </row>
    <row r="68" spans="1:6" x14ac:dyDescent="0.55000000000000004">
      <c r="A68" s="51" t="s">
        <v>68</v>
      </c>
      <c r="B68" s="50" t="s">
        <v>69</v>
      </c>
      <c r="C68" s="44" t="s">
        <v>70</v>
      </c>
      <c r="D68" s="11"/>
      <c r="E68" s="22" t="s">
        <v>71</v>
      </c>
      <c r="F68" s="47" t="s">
        <v>45</v>
      </c>
    </row>
    <row r="69" spans="1:6" x14ac:dyDescent="0.55000000000000004">
      <c r="A69" s="51"/>
      <c r="B69" s="50"/>
      <c r="C69" s="45"/>
      <c r="D69" s="11"/>
      <c r="E69" s="22" t="s">
        <v>72</v>
      </c>
      <c r="F69" s="48"/>
    </row>
    <row r="70" spans="1:6" x14ac:dyDescent="0.55000000000000004">
      <c r="A70" s="51"/>
      <c r="B70" s="50"/>
      <c r="C70" s="46"/>
      <c r="D70" s="11"/>
      <c r="E70" s="22" t="s">
        <v>73</v>
      </c>
      <c r="F70" s="49"/>
    </row>
    <row r="71" spans="1:6" x14ac:dyDescent="0.55000000000000004">
      <c r="A71" s="51"/>
      <c r="B71" s="50"/>
      <c r="C71" s="44" t="s">
        <v>74</v>
      </c>
      <c r="D71" s="11"/>
      <c r="E71" s="24" t="s">
        <v>75</v>
      </c>
      <c r="F71" s="47" t="s">
        <v>76</v>
      </c>
    </row>
    <row r="72" spans="1:6" x14ac:dyDescent="0.55000000000000004">
      <c r="A72" s="51"/>
      <c r="B72" s="50"/>
      <c r="C72" s="45"/>
      <c r="D72" s="11"/>
      <c r="E72" s="22" t="s">
        <v>77</v>
      </c>
      <c r="F72" s="48"/>
    </row>
    <row r="73" spans="1:6" x14ac:dyDescent="0.55000000000000004">
      <c r="A73" s="51"/>
      <c r="B73" s="50"/>
      <c r="C73" s="45"/>
      <c r="D73" s="11"/>
      <c r="E73" s="22" t="s">
        <v>78</v>
      </c>
      <c r="F73" s="48"/>
    </row>
    <row r="74" spans="1:6" x14ac:dyDescent="0.55000000000000004">
      <c r="A74" s="51"/>
      <c r="B74" s="50"/>
      <c r="C74" s="46"/>
      <c r="D74" s="14"/>
      <c r="E74" s="35" t="s">
        <v>79</v>
      </c>
      <c r="F74" s="49"/>
    </row>
    <row r="75" spans="1:6" x14ac:dyDescent="0.55000000000000004">
      <c r="A75" s="5"/>
      <c r="B75" s="6"/>
      <c r="C75" s="6"/>
      <c r="D75" s="11"/>
      <c r="E75" s="25"/>
      <c r="F75" s="5"/>
    </row>
    <row r="76" spans="1:6" x14ac:dyDescent="0.55000000000000004">
      <c r="A76" s="55" t="s">
        <v>80</v>
      </c>
      <c r="B76" s="50" t="s">
        <v>81</v>
      </c>
      <c r="C76" s="50" t="s">
        <v>82</v>
      </c>
      <c r="D76" s="11"/>
      <c r="E76" s="8" t="s">
        <v>83</v>
      </c>
      <c r="F76" s="51" t="s">
        <v>84</v>
      </c>
    </row>
    <row r="77" spans="1:6" x14ac:dyDescent="0.55000000000000004">
      <c r="A77" s="55"/>
      <c r="B77" s="50"/>
      <c r="C77" s="50"/>
      <c r="D77" s="11"/>
      <c r="E77" s="8" t="s">
        <v>85</v>
      </c>
      <c r="F77" s="51"/>
    </row>
    <row r="78" spans="1:6" x14ac:dyDescent="0.55000000000000004">
      <c r="A78" s="55"/>
      <c r="B78" s="50"/>
      <c r="C78" s="50"/>
      <c r="D78" s="14"/>
      <c r="E78" s="8" t="s">
        <v>86</v>
      </c>
      <c r="F78" s="51"/>
    </row>
    <row r="79" spans="1:6" x14ac:dyDescent="0.55000000000000004">
      <c r="A79" s="55"/>
      <c r="B79" s="50"/>
      <c r="C79" s="50"/>
      <c r="D79" s="14"/>
      <c r="E79" s="22" t="s">
        <v>87</v>
      </c>
      <c r="F79" s="51"/>
    </row>
    <row r="80" spans="1:6" x14ac:dyDescent="0.55000000000000004">
      <c r="A80" s="55"/>
      <c r="B80" s="50"/>
      <c r="C80" s="50"/>
      <c r="D80" s="14"/>
      <c r="E80" s="22" t="s">
        <v>88</v>
      </c>
      <c r="F80" s="51"/>
    </row>
    <row r="81" spans="1:6" x14ac:dyDescent="0.55000000000000004">
      <c r="A81" s="55"/>
      <c r="B81" s="50"/>
      <c r="C81" s="50"/>
      <c r="D81" s="11"/>
      <c r="E81" s="22" t="s">
        <v>89</v>
      </c>
      <c r="F81" s="51"/>
    </row>
    <row r="82" spans="1:6" x14ac:dyDescent="0.55000000000000004">
      <c r="A82" s="3"/>
      <c r="B82" s="4"/>
      <c r="C82" s="4"/>
      <c r="D82" s="14"/>
      <c r="E82" s="21"/>
      <c r="F82" s="3"/>
    </row>
    <row r="83" spans="1:6" ht="15" customHeight="1" x14ac:dyDescent="0.55000000000000004">
      <c r="A83" s="56" t="s">
        <v>90</v>
      </c>
      <c r="B83" s="47" t="s">
        <v>91</v>
      </c>
      <c r="C83" s="44" t="s">
        <v>33</v>
      </c>
      <c r="D83" s="11"/>
      <c r="E83" s="22" t="s">
        <v>92</v>
      </c>
      <c r="F83" s="51"/>
    </row>
    <row r="84" spans="1:6" ht="28.8" x14ac:dyDescent="0.55000000000000004">
      <c r="A84" s="57"/>
      <c r="B84" s="48"/>
      <c r="C84" s="45"/>
      <c r="D84" s="14"/>
      <c r="E84" s="22" t="s">
        <v>93</v>
      </c>
      <c r="F84" s="51"/>
    </row>
    <row r="85" spans="1:6" x14ac:dyDescent="0.55000000000000004">
      <c r="A85" s="57"/>
      <c r="B85" s="48"/>
      <c r="C85" s="45"/>
      <c r="D85" s="14"/>
      <c r="E85" s="22" t="s">
        <v>94</v>
      </c>
      <c r="F85" s="51"/>
    </row>
    <row r="86" spans="1:6" x14ac:dyDescent="0.55000000000000004">
      <c r="A86" s="57"/>
      <c r="B86" s="48"/>
      <c r="C86" s="45"/>
      <c r="D86" s="14"/>
      <c r="E86" s="22" t="s">
        <v>95</v>
      </c>
      <c r="F86" s="51"/>
    </row>
    <row r="87" spans="1:6" x14ac:dyDescent="0.55000000000000004">
      <c r="A87" s="57"/>
      <c r="B87" s="48"/>
      <c r="C87" s="45"/>
      <c r="D87" s="14"/>
      <c r="E87" s="22" t="s">
        <v>96</v>
      </c>
      <c r="F87" s="51"/>
    </row>
    <row r="88" spans="1:6" x14ac:dyDescent="0.55000000000000004">
      <c r="A88" s="57"/>
      <c r="B88" s="48"/>
      <c r="C88" s="45"/>
      <c r="D88" s="14"/>
      <c r="E88" s="22" t="s">
        <v>97</v>
      </c>
      <c r="F88" s="51"/>
    </row>
    <row r="89" spans="1:6" x14ac:dyDescent="0.55000000000000004">
      <c r="A89" s="57"/>
      <c r="B89" s="48"/>
      <c r="C89" s="45"/>
      <c r="D89" s="14"/>
      <c r="E89" s="22" t="s">
        <v>98</v>
      </c>
      <c r="F89" s="51"/>
    </row>
    <row r="90" spans="1:6" x14ac:dyDescent="0.55000000000000004">
      <c r="A90" s="57"/>
      <c r="B90" s="48"/>
      <c r="C90" s="45"/>
      <c r="D90" s="11"/>
      <c r="E90" s="22" t="s">
        <v>99</v>
      </c>
      <c r="F90" s="51"/>
    </row>
    <row r="91" spans="1:6" x14ac:dyDescent="0.55000000000000004">
      <c r="A91" s="58"/>
      <c r="B91" s="49"/>
      <c r="C91" s="46"/>
      <c r="D91" s="14"/>
      <c r="E91" s="26" t="s">
        <v>100</v>
      </c>
      <c r="F91" s="51"/>
    </row>
    <row r="106" spans="4:4" x14ac:dyDescent="0.55000000000000004">
      <c r="D106" s="17"/>
    </row>
    <row r="107" spans="4:4" x14ac:dyDescent="0.55000000000000004">
      <c r="D107" s="17"/>
    </row>
    <row r="108" spans="4:4" x14ac:dyDescent="0.55000000000000004">
      <c r="D108" s="17"/>
    </row>
    <row r="109" spans="4:4" x14ac:dyDescent="0.55000000000000004">
      <c r="D109" s="17"/>
    </row>
    <row r="110" spans="4:4" x14ac:dyDescent="0.55000000000000004">
      <c r="D110" s="17"/>
    </row>
    <row r="111" spans="4:4" x14ac:dyDescent="0.55000000000000004">
      <c r="D111" s="17"/>
    </row>
    <row r="112" spans="4:4" x14ac:dyDescent="0.55000000000000004">
      <c r="D112" s="17"/>
    </row>
    <row r="113" spans="4:4" x14ac:dyDescent="0.55000000000000004">
      <c r="D113" s="17"/>
    </row>
    <row r="114" spans="4:4" x14ac:dyDescent="0.55000000000000004">
      <c r="D114" s="17"/>
    </row>
    <row r="115" spans="4:4" x14ac:dyDescent="0.55000000000000004">
      <c r="D115" s="17"/>
    </row>
    <row r="116" spans="4:4" x14ac:dyDescent="0.55000000000000004">
      <c r="D116" s="17"/>
    </row>
    <row r="117" spans="4:4" x14ac:dyDescent="0.55000000000000004">
      <c r="D117" s="17"/>
    </row>
    <row r="118" spans="4:4" x14ac:dyDescent="0.55000000000000004">
      <c r="D118" s="17"/>
    </row>
    <row r="119" spans="4:4" x14ac:dyDescent="0.55000000000000004">
      <c r="D119" s="17"/>
    </row>
    <row r="120" spans="4:4" x14ac:dyDescent="0.55000000000000004">
      <c r="D120" s="17"/>
    </row>
    <row r="121" spans="4:4" x14ac:dyDescent="0.55000000000000004">
      <c r="D121" s="17"/>
    </row>
  </sheetData>
  <mergeCells count="45">
    <mergeCell ref="A68:A74"/>
    <mergeCell ref="B83:B91"/>
    <mergeCell ref="B76:B81"/>
    <mergeCell ref="A36:A43"/>
    <mergeCell ref="B36:B43"/>
    <mergeCell ref="B68:B74"/>
    <mergeCell ref="B45:B52"/>
    <mergeCell ref="A54:A66"/>
    <mergeCell ref="A45:A52"/>
    <mergeCell ref="F1:F2"/>
    <mergeCell ref="A1:C1"/>
    <mergeCell ref="E1:E2"/>
    <mergeCell ref="F14:F23"/>
    <mergeCell ref="F25:F34"/>
    <mergeCell ref="A8:A12"/>
    <mergeCell ref="C8:C12"/>
    <mergeCell ref="A14:A23"/>
    <mergeCell ref="C14:C23"/>
    <mergeCell ref="A25:A34"/>
    <mergeCell ref="C25:C34"/>
    <mergeCell ref="B14:B23"/>
    <mergeCell ref="C4:C6"/>
    <mergeCell ref="A4:A6"/>
    <mergeCell ref="B4:B6"/>
    <mergeCell ref="B8:B12"/>
    <mergeCell ref="F83:F91"/>
    <mergeCell ref="A76:A81"/>
    <mergeCell ref="C76:C81"/>
    <mergeCell ref="F76:F81"/>
    <mergeCell ref="A83:A91"/>
    <mergeCell ref="C83:C91"/>
    <mergeCell ref="F4:F6"/>
    <mergeCell ref="F8:F12"/>
    <mergeCell ref="B25:B34"/>
    <mergeCell ref="B54:B66"/>
    <mergeCell ref="C54:C66"/>
    <mergeCell ref="C45:C52"/>
    <mergeCell ref="F45:F52"/>
    <mergeCell ref="C68:C70"/>
    <mergeCell ref="C71:C74"/>
    <mergeCell ref="F68:F70"/>
    <mergeCell ref="F71:F74"/>
    <mergeCell ref="C36:C43"/>
    <mergeCell ref="F54:F66"/>
    <mergeCell ref="F36:F43"/>
  </mergeCells>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F150"/>
  <sheetViews>
    <sheetView zoomScaleNormal="70" zoomScalePageLayoutView="90" workbookViewId="0">
      <pane ySplit="2" topLeftCell="A59" activePane="bottomLeft" state="frozen"/>
      <selection pane="bottomLeft" activeCell="A77" sqref="A77:A83"/>
    </sheetView>
  </sheetViews>
  <sheetFormatPr defaultColWidth="8.83984375" defaultRowHeight="14.4" x14ac:dyDescent="0.55000000000000004"/>
  <cols>
    <col min="1" max="1" width="36.26171875" style="1" bestFit="1" customWidth="1"/>
    <col min="2" max="2" width="8.83984375" style="1" bestFit="1" customWidth="1"/>
    <col min="3" max="3" width="28" style="1" customWidth="1"/>
    <col min="4" max="4" width="4" style="16" customWidth="1"/>
    <col min="5" max="5" width="108.68359375" style="1" bestFit="1" customWidth="1"/>
    <col min="6" max="6" width="18" style="1" customWidth="1"/>
    <col min="7" max="16384" width="8.83984375" style="1"/>
  </cols>
  <sheetData>
    <row r="1" spans="1:6" x14ac:dyDescent="0.55000000000000004">
      <c r="A1" s="77" t="s">
        <v>1</v>
      </c>
      <c r="B1" s="78"/>
      <c r="C1" s="79"/>
      <c r="D1" s="12"/>
      <c r="E1" s="80" t="s">
        <v>2</v>
      </c>
      <c r="F1" s="74" t="s">
        <v>3</v>
      </c>
    </row>
    <row r="2" spans="1:6" x14ac:dyDescent="0.55000000000000004">
      <c r="A2" s="2" t="s">
        <v>4</v>
      </c>
      <c r="B2" s="7" t="s">
        <v>5</v>
      </c>
      <c r="C2" s="7" t="s">
        <v>6</v>
      </c>
      <c r="D2" s="27"/>
      <c r="E2" s="63"/>
      <c r="F2" s="59"/>
    </row>
    <row r="3" spans="1:6" x14ac:dyDescent="0.55000000000000004">
      <c r="A3" s="64" t="s">
        <v>7</v>
      </c>
      <c r="B3" s="50" t="s">
        <v>8</v>
      </c>
      <c r="C3" s="50" t="s">
        <v>9</v>
      </c>
      <c r="D3" s="11"/>
      <c r="E3" s="22" t="s">
        <v>101</v>
      </c>
      <c r="F3" s="51"/>
    </row>
    <row r="4" spans="1:6" x14ac:dyDescent="0.55000000000000004">
      <c r="A4" s="64"/>
      <c r="B4" s="50"/>
      <c r="C4" s="50"/>
      <c r="D4" s="11"/>
      <c r="E4" s="22" t="s">
        <v>102</v>
      </c>
      <c r="F4" s="51"/>
    </row>
    <row r="5" spans="1:6" x14ac:dyDescent="0.55000000000000004">
      <c r="A5" s="64"/>
      <c r="B5" s="50"/>
      <c r="C5" s="50"/>
      <c r="D5" s="11"/>
      <c r="E5" s="22" t="s">
        <v>103</v>
      </c>
      <c r="F5" s="51"/>
    </row>
    <row r="6" spans="1:6" x14ac:dyDescent="0.55000000000000004">
      <c r="A6" s="3"/>
      <c r="B6" s="4"/>
      <c r="C6" s="4"/>
      <c r="D6" s="11"/>
      <c r="E6" s="21"/>
      <c r="F6" s="3"/>
    </row>
    <row r="7" spans="1:6" x14ac:dyDescent="0.55000000000000004">
      <c r="A7" s="75" t="s">
        <v>104</v>
      </c>
      <c r="B7" s="81" t="s">
        <v>105</v>
      </c>
      <c r="C7" s="81" t="s">
        <v>82</v>
      </c>
      <c r="D7" s="11"/>
      <c r="E7" s="19" t="s">
        <v>106</v>
      </c>
      <c r="F7" s="75"/>
    </row>
    <row r="8" spans="1:6" x14ac:dyDescent="0.55000000000000004">
      <c r="A8" s="76"/>
      <c r="B8" s="82"/>
      <c r="C8" s="82"/>
      <c r="D8" s="11"/>
      <c r="E8" s="20" t="s">
        <v>107</v>
      </c>
      <c r="F8" s="76"/>
    </row>
    <row r="9" spans="1:6" x14ac:dyDescent="0.55000000000000004">
      <c r="A9" s="3"/>
      <c r="B9" s="4"/>
      <c r="C9" s="29"/>
      <c r="D9" s="11"/>
      <c r="E9" s="21"/>
      <c r="F9" s="3"/>
    </row>
    <row r="10" spans="1:6" x14ac:dyDescent="0.55000000000000004">
      <c r="A10" s="51" t="s">
        <v>12</v>
      </c>
      <c r="B10" s="50" t="s">
        <v>13</v>
      </c>
      <c r="C10" s="50" t="s">
        <v>9</v>
      </c>
      <c r="D10" s="11"/>
      <c r="E10" s="22" t="s">
        <v>14</v>
      </c>
      <c r="F10" s="51"/>
    </row>
    <row r="11" spans="1:6" x14ac:dyDescent="0.55000000000000004">
      <c r="A11" s="51"/>
      <c r="B11" s="50"/>
      <c r="C11" s="50"/>
      <c r="D11" s="11"/>
      <c r="E11" s="22" t="s">
        <v>15</v>
      </c>
      <c r="F11" s="51"/>
    </row>
    <row r="12" spans="1:6" x14ac:dyDescent="0.55000000000000004">
      <c r="A12" s="51"/>
      <c r="B12" s="50"/>
      <c r="C12" s="50"/>
      <c r="D12" s="11"/>
      <c r="E12" s="22" t="s">
        <v>16</v>
      </c>
      <c r="F12" s="51"/>
    </row>
    <row r="13" spans="1:6" x14ac:dyDescent="0.55000000000000004">
      <c r="A13" s="51"/>
      <c r="B13" s="50"/>
      <c r="C13" s="50"/>
      <c r="D13" s="11"/>
      <c r="E13" s="22" t="s">
        <v>17</v>
      </c>
      <c r="F13" s="51"/>
    </row>
    <row r="14" spans="1:6" x14ac:dyDescent="0.55000000000000004">
      <c r="A14" s="51"/>
      <c r="B14" s="50"/>
      <c r="C14" s="50"/>
      <c r="D14" s="11"/>
      <c r="E14" s="35" t="s">
        <v>18</v>
      </c>
      <c r="F14" s="51"/>
    </row>
    <row r="15" spans="1:6" x14ac:dyDescent="0.55000000000000004">
      <c r="A15" s="3"/>
      <c r="B15" s="4"/>
      <c r="C15" s="4"/>
      <c r="D15" s="11"/>
      <c r="E15" s="21"/>
      <c r="F15" s="3"/>
    </row>
    <row r="16" spans="1:6" x14ac:dyDescent="0.55000000000000004">
      <c r="A16" s="44" t="s">
        <v>19</v>
      </c>
      <c r="B16" s="44" t="s">
        <v>20</v>
      </c>
      <c r="C16" s="44" t="s">
        <v>9</v>
      </c>
      <c r="D16" s="11"/>
      <c r="E16" s="22" t="s">
        <v>108</v>
      </c>
      <c r="F16" s="51"/>
    </row>
    <row r="17" spans="1:6" x14ac:dyDescent="0.55000000000000004">
      <c r="A17" s="45"/>
      <c r="B17" s="45"/>
      <c r="C17" s="45"/>
      <c r="D17" s="11"/>
      <c r="E17" s="22" t="s">
        <v>109</v>
      </c>
      <c r="F17" s="51"/>
    </row>
    <row r="18" spans="1:6" x14ac:dyDescent="0.55000000000000004">
      <c r="A18" s="45"/>
      <c r="B18" s="45"/>
      <c r="C18" s="45"/>
      <c r="D18" s="11"/>
      <c r="E18" s="22" t="s">
        <v>110</v>
      </c>
      <c r="F18" s="51"/>
    </row>
    <row r="19" spans="1:6" x14ac:dyDescent="0.55000000000000004">
      <c r="A19" s="45"/>
      <c r="B19" s="45"/>
      <c r="C19" s="45"/>
      <c r="D19" s="11"/>
      <c r="E19" s="22" t="s">
        <v>111</v>
      </c>
      <c r="F19" s="51"/>
    </row>
    <row r="20" spans="1:6" x14ac:dyDescent="0.55000000000000004">
      <c r="A20" s="45"/>
      <c r="B20" s="45"/>
      <c r="C20" s="45"/>
      <c r="D20" s="11"/>
      <c r="E20" s="22" t="s">
        <v>112</v>
      </c>
      <c r="F20" s="51"/>
    </row>
    <row r="21" spans="1:6" x14ac:dyDescent="0.55000000000000004">
      <c r="A21" s="45"/>
      <c r="B21" s="45"/>
      <c r="C21" s="45"/>
      <c r="D21" s="11"/>
      <c r="E21" s="22" t="s">
        <v>113</v>
      </c>
      <c r="F21" s="51"/>
    </row>
    <row r="22" spans="1:6" x14ac:dyDescent="0.55000000000000004">
      <c r="A22" s="45"/>
      <c r="B22" s="45"/>
      <c r="C22" s="45"/>
      <c r="D22" s="11"/>
      <c r="E22" s="22" t="s">
        <v>114</v>
      </c>
      <c r="F22" s="51"/>
    </row>
    <row r="23" spans="1:6" x14ac:dyDescent="0.55000000000000004">
      <c r="A23" s="46"/>
      <c r="B23" s="46"/>
      <c r="C23" s="46"/>
      <c r="D23" s="11"/>
      <c r="E23" s="35" t="s">
        <v>115</v>
      </c>
      <c r="F23" s="36"/>
    </row>
    <row r="24" spans="1:6" x14ac:dyDescent="0.55000000000000004">
      <c r="A24" s="3"/>
      <c r="B24" s="4"/>
      <c r="C24" s="4"/>
      <c r="D24" s="11"/>
      <c r="E24" s="21"/>
      <c r="F24" s="3"/>
    </row>
    <row r="25" spans="1:6" x14ac:dyDescent="0.55000000000000004">
      <c r="A25" s="44" t="s">
        <v>31</v>
      </c>
      <c r="B25" s="44" t="s">
        <v>32</v>
      </c>
      <c r="C25" s="44" t="s">
        <v>33</v>
      </c>
      <c r="D25" s="12"/>
      <c r="E25" s="22" t="s">
        <v>116</v>
      </c>
      <c r="F25" s="47"/>
    </row>
    <row r="26" spans="1:6" ht="27" customHeight="1" x14ac:dyDescent="0.55000000000000004">
      <c r="A26" s="45"/>
      <c r="B26" s="45"/>
      <c r="C26" s="45"/>
      <c r="D26" s="11"/>
      <c r="E26" s="22" t="s">
        <v>117</v>
      </c>
      <c r="F26" s="48"/>
    </row>
    <row r="27" spans="1:6" x14ac:dyDescent="0.55000000000000004">
      <c r="A27" s="45"/>
      <c r="B27" s="45"/>
      <c r="C27" s="45"/>
      <c r="D27" s="11"/>
      <c r="E27" s="22" t="s">
        <v>118</v>
      </c>
      <c r="F27" s="48"/>
    </row>
    <row r="28" spans="1:6" x14ac:dyDescent="0.55000000000000004">
      <c r="A28" s="45"/>
      <c r="B28" s="45"/>
      <c r="C28" s="45"/>
      <c r="D28" s="11"/>
      <c r="E28" s="22" t="s">
        <v>119</v>
      </c>
      <c r="F28" s="48"/>
    </row>
    <row r="29" spans="1:6" x14ac:dyDescent="0.55000000000000004">
      <c r="A29" s="45"/>
      <c r="B29" s="45"/>
      <c r="C29" s="45"/>
      <c r="D29" s="11"/>
      <c r="E29" s="22" t="s">
        <v>120</v>
      </c>
      <c r="F29" s="48"/>
    </row>
    <row r="30" spans="1:6" x14ac:dyDescent="0.55000000000000004">
      <c r="A30" s="45"/>
      <c r="B30" s="45"/>
      <c r="C30" s="45"/>
      <c r="D30" s="14"/>
      <c r="E30" s="22" t="s">
        <v>121</v>
      </c>
      <c r="F30" s="48"/>
    </row>
    <row r="31" spans="1:6" x14ac:dyDescent="0.55000000000000004">
      <c r="A31" s="45"/>
      <c r="B31" s="45"/>
      <c r="C31" s="45"/>
      <c r="D31" s="14"/>
      <c r="E31" s="22" t="s">
        <v>122</v>
      </c>
      <c r="F31" s="48"/>
    </row>
    <row r="32" spans="1:6" x14ac:dyDescent="0.55000000000000004">
      <c r="A32" s="46"/>
      <c r="B32" s="46"/>
      <c r="C32" s="46"/>
      <c r="D32" s="11"/>
      <c r="E32" s="35" t="s">
        <v>115</v>
      </c>
      <c r="F32" s="49"/>
    </row>
    <row r="33" spans="1:6" x14ac:dyDescent="0.55000000000000004">
      <c r="A33" s="3"/>
      <c r="B33" s="4"/>
      <c r="C33" s="29"/>
      <c r="D33" s="11"/>
      <c r="E33" s="21"/>
      <c r="F33" s="3"/>
    </row>
    <row r="34" spans="1:6" ht="100.8" x14ac:dyDescent="0.55000000000000004">
      <c r="A34" s="51" t="s">
        <v>42</v>
      </c>
      <c r="B34" s="50" t="s">
        <v>43</v>
      </c>
      <c r="C34" s="50" t="s">
        <v>33</v>
      </c>
      <c r="D34" s="12"/>
      <c r="E34" s="22" t="s">
        <v>123</v>
      </c>
      <c r="F34" s="51"/>
    </row>
    <row r="35" spans="1:6" x14ac:dyDescent="0.55000000000000004">
      <c r="A35" s="51"/>
      <c r="B35" s="50"/>
      <c r="C35" s="50"/>
      <c r="D35" s="14"/>
      <c r="E35" s="22" t="s">
        <v>124</v>
      </c>
      <c r="F35" s="51"/>
    </row>
    <row r="36" spans="1:6" x14ac:dyDescent="0.55000000000000004">
      <c r="A36" s="51"/>
      <c r="B36" s="50"/>
      <c r="C36" s="50"/>
      <c r="D36" s="14"/>
      <c r="E36" s="22" t="s">
        <v>125</v>
      </c>
      <c r="F36" s="51"/>
    </row>
    <row r="37" spans="1:6" x14ac:dyDescent="0.55000000000000004">
      <c r="A37" s="51"/>
      <c r="B37" s="50"/>
      <c r="C37" s="50"/>
      <c r="D37" s="14"/>
      <c r="E37" s="22" t="s">
        <v>126</v>
      </c>
      <c r="F37" s="51"/>
    </row>
    <row r="38" spans="1:6" x14ac:dyDescent="0.55000000000000004">
      <c r="A38" s="51"/>
      <c r="B38" s="50"/>
      <c r="C38" s="50"/>
      <c r="D38" s="14"/>
      <c r="E38" s="22" t="s">
        <v>127</v>
      </c>
      <c r="F38" s="51"/>
    </row>
    <row r="39" spans="1:6" x14ac:dyDescent="0.55000000000000004">
      <c r="A39" s="3"/>
      <c r="B39" s="4"/>
      <c r="C39" s="29"/>
      <c r="D39" s="11"/>
      <c r="E39" s="21"/>
      <c r="F39" s="3"/>
    </row>
    <row r="40" spans="1:6" x14ac:dyDescent="0.55000000000000004">
      <c r="A40" s="51" t="s">
        <v>128</v>
      </c>
      <c r="B40" s="50" t="s">
        <v>129</v>
      </c>
      <c r="C40" s="50" t="s">
        <v>33</v>
      </c>
      <c r="D40" s="11"/>
      <c r="E40" s="22" t="s">
        <v>130</v>
      </c>
      <c r="F40" s="51"/>
    </row>
    <row r="41" spans="1:6" x14ac:dyDescent="0.55000000000000004">
      <c r="A41" s="51"/>
      <c r="B41" s="50"/>
      <c r="C41" s="50"/>
      <c r="D41" s="11"/>
      <c r="E41" s="22" t="s">
        <v>131</v>
      </c>
      <c r="F41" s="51"/>
    </row>
    <row r="42" spans="1:6" x14ac:dyDescent="0.55000000000000004">
      <c r="A42" s="51"/>
      <c r="B42" s="50"/>
      <c r="C42" s="50"/>
      <c r="D42" s="14"/>
      <c r="E42" s="22" t="s">
        <v>132</v>
      </c>
      <c r="F42" s="51"/>
    </row>
    <row r="43" spans="1:6" x14ac:dyDescent="0.55000000000000004">
      <c r="A43" s="51"/>
      <c r="B43" s="50"/>
      <c r="C43" s="50"/>
      <c r="D43" s="14"/>
      <c r="E43" s="22" t="s">
        <v>133</v>
      </c>
      <c r="F43" s="51"/>
    </row>
    <row r="44" spans="1:6" x14ac:dyDescent="0.55000000000000004">
      <c r="A44" s="3"/>
      <c r="B44" s="4"/>
      <c r="C44" s="29"/>
      <c r="D44" s="11"/>
      <c r="E44" s="21"/>
      <c r="F44" s="3"/>
    </row>
    <row r="45" spans="1:6" x14ac:dyDescent="0.55000000000000004">
      <c r="A45" s="51" t="s">
        <v>134</v>
      </c>
      <c r="B45" s="50" t="s">
        <v>135</v>
      </c>
      <c r="C45" s="50" t="s">
        <v>136</v>
      </c>
      <c r="D45" s="12"/>
      <c r="E45" s="22" t="s">
        <v>137</v>
      </c>
      <c r="F45" s="51"/>
    </row>
    <row r="46" spans="1:6" ht="57.6" x14ac:dyDescent="0.55000000000000004">
      <c r="A46" s="51"/>
      <c r="B46" s="50"/>
      <c r="C46" s="50"/>
      <c r="D46" s="11"/>
      <c r="E46" s="22" t="s">
        <v>138</v>
      </c>
      <c r="F46" s="51"/>
    </row>
    <row r="47" spans="1:6" x14ac:dyDescent="0.55000000000000004">
      <c r="A47" s="51"/>
      <c r="B47" s="50"/>
      <c r="C47" s="50"/>
      <c r="D47" s="11"/>
      <c r="E47" s="22" t="s">
        <v>139</v>
      </c>
      <c r="F47" s="51"/>
    </row>
    <row r="48" spans="1:6" x14ac:dyDescent="0.55000000000000004">
      <c r="A48" s="51"/>
      <c r="B48" s="50"/>
      <c r="C48" s="50"/>
      <c r="D48" s="11"/>
      <c r="E48" s="22" t="s">
        <v>140</v>
      </c>
      <c r="F48" s="51"/>
    </row>
    <row r="49" spans="1:6" x14ac:dyDescent="0.55000000000000004">
      <c r="A49" s="51"/>
      <c r="B49" s="50"/>
      <c r="C49" s="50"/>
      <c r="D49" s="11"/>
      <c r="E49" s="22" t="s">
        <v>141</v>
      </c>
      <c r="F49" s="51"/>
    </row>
    <row r="50" spans="1:6" x14ac:dyDescent="0.55000000000000004">
      <c r="A50" s="3"/>
      <c r="B50" s="4"/>
      <c r="C50" s="29"/>
      <c r="D50" s="11"/>
      <c r="E50" s="21"/>
      <c r="F50" s="3"/>
    </row>
    <row r="51" spans="1:6" x14ac:dyDescent="0.55000000000000004">
      <c r="A51" s="44" t="s">
        <v>142</v>
      </c>
      <c r="B51" s="44" t="s">
        <v>143</v>
      </c>
      <c r="C51" s="44" t="s">
        <v>33</v>
      </c>
      <c r="D51" s="11"/>
      <c r="E51" s="22" t="s">
        <v>144</v>
      </c>
      <c r="F51" s="47"/>
    </row>
    <row r="52" spans="1:6" x14ac:dyDescent="0.55000000000000004">
      <c r="A52" s="45"/>
      <c r="B52" s="45"/>
      <c r="C52" s="45"/>
      <c r="D52" s="14"/>
      <c r="E52" s="22" t="s">
        <v>145</v>
      </c>
      <c r="F52" s="48"/>
    </row>
    <row r="53" spans="1:6" x14ac:dyDescent="0.55000000000000004">
      <c r="A53" s="45"/>
      <c r="B53" s="45"/>
      <c r="C53" s="45"/>
      <c r="D53" s="14"/>
      <c r="E53" s="22" t="s">
        <v>146</v>
      </c>
      <c r="F53" s="48"/>
    </row>
    <row r="54" spans="1:6" x14ac:dyDescent="0.55000000000000004">
      <c r="A54" s="46"/>
      <c r="B54" s="46"/>
      <c r="C54" s="46"/>
      <c r="D54" s="11"/>
      <c r="E54" s="35" t="s">
        <v>147</v>
      </c>
      <c r="F54" s="49"/>
    </row>
    <row r="55" spans="1:6" x14ac:dyDescent="0.55000000000000004">
      <c r="A55" s="3"/>
      <c r="B55" s="4"/>
      <c r="C55" s="4"/>
      <c r="D55" s="14"/>
      <c r="E55" s="21"/>
      <c r="F55" s="3"/>
    </row>
    <row r="56" spans="1:6" ht="15" customHeight="1" x14ac:dyDescent="0.55000000000000004">
      <c r="A56" s="44" t="s">
        <v>148</v>
      </c>
      <c r="B56" s="44" t="s">
        <v>149</v>
      </c>
      <c r="C56" s="44" t="s">
        <v>150</v>
      </c>
      <c r="D56" s="11"/>
      <c r="E56" s="23" t="s">
        <v>151</v>
      </c>
      <c r="F56" s="47"/>
    </row>
    <row r="57" spans="1:6" x14ac:dyDescent="0.55000000000000004">
      <c r="A57" s="45"/>
      <c r="B57" s="45"/>
      <c r="C57" s="45"/>
      <c r="D57" s="11"/>
      <c r="E57" s="23" t="s">
        <v>152</v>
      </c>
      <c r="F57" s="48"/>
    </row>
    <row r="58" spans="1:6" x14ac:dyDescent="0.55000000000000004">
      <c r="A58" s="45"/>
      <c r="B58" s="45"/>
      <c r="C58" s="45"/>
      <c r="D58" s="11"/>
      <c r="E58" s="23" t="s">
        <v>153</v>
      </c>
      <c r="F58" s="48"/>
    </row>
    <row r="59" spans="1:6" x14ac:dyDescent="0.55000000000000004">
      <c r="A59" s="45"/>
      <c r="B59" s="45"/>
      <c r="C59" s="45"/>
      <c r="D59" s="11"/>
      <c r="E59" s="23" t="s">
        <v>154</v>
      </c>
      <c r="F59" s="48"/>
    </row>
    <row r="60" spans="1:6" x14ac:dyDescent="0.55000000000000004">
      <c r="A60" s="45"/>
      <c r="B60" s="45"/>
      <c r="C60" s="45"/>
      <c r="D60" s="11"/>
      <c r="E60" s="23" t="s">
        <v>155</v>
      </c>
      <c r="F60" s="48"/>
    </row>
    <row r="61" spans="1:6" x14ac:dyDescent="0.55000000000000004">
      <c r="A61" s="45"/>
      <c r="B61" s="45"/>
      <c r="C61" s="45"/>
      <c r="D61" s="11"/>
      <c r="E61" s="23" t="s">
        <v>156</v>
      </c>
      <c r="F61" s="48"/>
    </row>
    <row r="62" spans="1:6" x14ac:dyDescent="0.55000000000000004">
      <c r="A62" s="45"/>
      <c r="B62" s="45"/>
      <c r="C62" s="45"/>
      <c r="D62" s="11"/>
      <c r="E62" s="23" t="s">
        <v>157</v>
      </c>
      <c r="F62" s="48"/>
    </row>
    <row r="63" spans="1:6" x14ac:dyDescent="0.55000000000000004">
      <c r="A63" s="46"/>
      <c r="B63" s="46"/>
      <c r="C63" s="46"/>
      <c r="D63" s="11"/>
      <c r="E63" s="35" t="s">
        <v>115</v>
      </c>
      <c r="F63" s="49"/>
    </row>
    <row r="64" spans="1:6" x14ac:dyDescent="0.55000000000000004">
      <c r="A64" s="3"/>
      <c r="B64" s="4"/>
      <c r="C64" s="29"/>
      <c r="D64" s="11"/>
      <c r="E64" s="21"/>
      <c r="F64" s="3"/>
    </row>
    <row r="65" spans="1:6" ht="15" customHeight="1" x14ac:dyDescent="0.55000000000000004">
      <c r="A65" s="44" t="s">
        <v>158</v>
      </c>
      <c r="B65" s="44" t="s">
        <v>159</v>
      </c>
      <c r="C65" s="44" t="s">
        <v>160</v>
      </c>
      <c r="D65" s="14"/>
      <c r="E65" s="23" t="s">
        <v>161</v>
      </c>
      <c r="F65" s="47"/>
    </row>
    <row r="66" spans="1:6" x14ac:dyDescent="0.55000000000000004">
      <c r="A66" s="45"/>
      <c r="B66" s="45"/>
      <c r="C66" s="45"/>
      <c r="D66" s="14"/>
      <c r="E66" s="23" t="s">
        <v>162</v>
      </c>
      <c r="F66" s="48"/>
    </row>
    <row r="67" spans="1:6" x14ac:dyDescent="0.55000000000000004">
      <c r="A67" s="45"/>
      <c r="B67" s="45"/>
      <c r="C67" s="45"/>
      <c r="D67" s="11"/>
      <c r="E67" s="23" t="s">
        <v>163</v>
      </c>
      <c r="F67" s="48"/>
    </row>
    <row r="68" spans="1:6" ht="45" customHeight="1" x14ac:dyDescent="0.55000000000000004">
      <c r="A68" s="45"/>
      <c r="B68" s="45"/>
      <c r="C68" s="45"/>
      <c r="D68" s="14"/>
      <c r="E68" s="23" t="s">
        <v>164</v>
      </c>
      <c r="F68" s="48"/>
    </row>
    <row r="69" spans="1:6" x14ac:dyDescent="0.55000000000000004">
      <c r="A69" s="45"/>
      <c r="B69" s="45"/>
      <c r="C69" s="45"/>
      <c r="D69" s="11"/>
      <c r="E69" s="35" t="s">
        <v>18</v>
      </c>
      <c r="F69" s="49"/>
    </row>
    <row r="70" spans="1:6" x14ac:dyDescent="0.55000000000000004">
      <c r="A70" s="3"/>
      <c r="B70" s="4"/>
      <c r="C70" s="29"/>
      <c r="D70" s="11"/>
      <c r="E70" s="21"/>
      <c r="F70" s="3"/>
    </row>
    <row r="71" spans="1:6" ht="15" customHeight="1" x14ac:dyDescent="0.55000000000000004">
      <c r="A71" s="44" t="s">
        <v>165</v>
      </c>
      <c r="B71" s="44" t="s">
        <v>166</v>
      </c>
      <c r="C71" s="44" t="s">
        <v>167</v>
      </c>
      <c r="D71" s="14"/>
      <c r="E71" s="23" t="s">
        <v>168</v>
      </c>
      <c r="F71" s="47"/>
    </row>
    <row r="72" spans="1:6" x14ac:dyDescent="0.55000000000000004">
      <c r="A72" s="45"/>
      <c r="B72" s="45"/>
      <c r="C72" s="45"/>
      <c r="D72" s="14"/>
      <c r="E72" s="23" t="s">
        <v>169</v>
      </c>
      <c r="F72" s="48"/>
    </row>
    <row r="73" spans="1:6" x14ac:dyDescent="0.55000000000000004">
      <c r="A73" s="45"/>
      <c r="B73" s="45"/>
      <c r="C73" s="45"/>
      <c r="D73" s="11"/>
      <c r="E73" s="23" t="s">
        <v>163</v>
      </c>
      <c r="F73" s="48"/>
    </row>
    <row r="74" spans="1:6" ht="51.75" customHeight="1" x14ac:dyDescent="0.55000000000000004">
      <c r="A74" s="45"/>
      <c r="B74" s="45"/>
      <c r="C74" s="45"/>
      <c r="D74" s="14"/>
      <c r="E74" s="23" t="s">
        <v>164</v>
      </c>
      <c r="F74" s="48"/>
    </row>
    <row r="75" spans="1:6" x14ac:dyDescent="0.55000000000000004">
      <c r="A75" s="45"/>
      <c r="B75" s="45"/>
      <c r="C75" s="45"/>
      <c r="D75" s="11"/>
      <c r="E75" s="35" t="s">
        <v>18</v>
      </c>
      <c r="F75" s="49"/>
    </row>
    <row r="76" spans="1:6" ht="13.5" customHeight="1" x14ac:dyDescent="0.55000000000000004">
      <c r="A76" s="3"/>
      <c r="B76" s="4"/>
      <c r="C76" s="29"/>
      <c r="D76" s="14"/>
      <c r="E76" s="21"/>
      <c r="F76" s="3"/>
    </row>
    <row r="77" spans="1:6" x14ac:dyDescent="0.55000000000000004">
      <c r="A77" s="47" t="s">
        <v>170</v>
      </c>
      <c r="B77" s="44" t="s">
        <v>171</v>
      </c>
      <c r="C77" s="50" t="s">
        <v>172</v>
      </c>
      <c r="D77" s="14"/>
      <c r="E77" s="22" t="s">
        <v>173</v>
      </c>
      <c r="F77" s="51" t="s">
        <v>174</v>
      </c>
    </row>
    <row r="78" spans="1:6" x14ac:dyDescent="0.55000000000000004">
      <c r="A78" s="48"/>
      <c r="B78" s="45"/>
      <c r="C78" s="50"/>
      <c r="D78" s="14"/>
      <c r="E78" s="22" t="s">
        <v>175</v>
      </c>
      <c r="F78" s="51"/>
    </row>
    <row r="79" spans="1:6" ht="34.5" customHeight="1" x14ac:dyDescent="0.55000000000000004">
      <c r="A79" s="48"/>
      <c r="B79" s="45"/>
      <c r="C79" s="50"/>
      <c r="D79" s="14"/>
      <c r="E79" s="22" t="s">
        <v>176</v>
      </c>
      <c r="F79" s="51"/>
    </row>
    <row r="80" spans="1:6" x14ac:dyDescent="0.55000000000000004">
      <c r="A80" s="48"/>
      <c r="B80" s="45"/>
      <c r="C80" s="47" t="s">
        <v>74</v>
      </c>
      <c r="D80" s="12"/>
      <c r="E80" s="24" t="s">
        <v>75</v>
      </c>
      <c r="F80" s="47" t="s">
        <v>76</v>
      </c>
    </row>
    <row r="81" spans="1:6" x14ac:dyDescent="0.55000000000000004">
      <c r="A81" s="48"/>
      <c r="B81" s="45"/>
      <c r="C81" s="48"/>
      <c r="D81" s="12"/>
      <c r="E81" s="22" t="s">
        <v>77</v>
      </c>
      <c r="F81" s="48"/>
    </row>
    <row r="82" spans="1:6" ht="51" customHeight="1" x14ac:dyDescent="0.55000000000000004">
      <c r="A82" s="48"/>
      <c r="B82" s="45"/>
      <c r="C82" s="48"/>
      <c r="D82" s="12"/>
      <c r="E82" s="22" t="s">
        <v>78</v>
      </c>
      <c r="F82" s="48"/>
    </row>
    <row r="83" spans="1:6" x14ac:dyDescent="0.55000000000000004">
      <c r="A83" s="49"/>
      <c r="B83" s="46"/>
      <c r="C83" s="49"/>
      <c r="D83" s="11"/>
      <c r="E83" s="35" t="s">
        <v>79</v>
      </c>
      <c r="F83" s="49"/>
    </row>
    <row r="84" spans="1:6" x14ac:dyDescent="0.55000000000000004">
      <c r="A84" s="5"/>
      <c r="B84" s="6"/>
      <c r="C84" s="30"/>
      <c r="D84" s="11"/>
      <c r="E84" s="25"/>
      <c r="F84" s="5"/>
    </row>
    <row r="85" spans="1:6" ht="15" customHeight="1" x14ac:dyDescent="0.55000000000000004">
      <c r="A85" s="55" t="s">
        <v>80</v>
      </c>
      <c r="B85" s="50" t="s">
        <v>81</v>
      </c>
      <c r="C85" s="50" t="s">
        <v>177</v>
      </c>
      <c r="D85" s="11"/>
      <c r="E85" s="8" t="s">
        <v>83</v>
      </c>
      <c r="F85" s="47" t="s">
        <v>84</v>
      </c>
    </row>
    <row r="86" spans="1:6" x14ac:dyDescent="0.55000000000000004">
      <c r="A86" s="55"/>
      <c r="B86" s="50"/>
      <c r="C86" s="50"/>
      <c r="D86" s="11"/>
      <c r="E86" s="8" t="s">
        <v>85</v>
      </c>
      <c r="F86" s="48"/>
    </row>
    <row r="87" spans="1:6" x14ac:dyDescent="0.55000000000000004">
      <c r="A87" s="55"/>
      <c r="B87" s="50"/>
      <c r="C87" s="50"/>
      <c r="D87" s="14"/>
      <c r="E87" s="8" t="s">
        <v>86</v>
      </c>
      <c r="F87" s="48"/>
    </row>
    <row r="88" spans="1:6" x14ac:dyDescent="0.55000000000000004">
      <c r="A88" s="55"/>
      <c r="B88" s="50"/>
      <c r="C88" s="50"/>
      <c r="D88" s="14"/>
      <c r="E88" s="22" t="s">
        <v>178</v>
      </c>
      <c r="F88" s="48"/>
    </row>
    <row r="89" spans="1:6" ht="61.5" customHeight="1" x14ac:dyDescent="0.55000000000000004">
      <c r="A89" s="55"/>
      <c r="B89" s="50"/>
      <c r="C89" s="50"/>
      <c r="D89" s="11"/>
      <c r="E89" s="22" t="s">
        <v>179</v>
      </c>
      <c r="F89" s="49"/>
    </row>
    <row r="90" spans="1:6" x14ac:dyDescent="0.55000000000000004">
      <c r="A90" s="5"/>
      <c r="B90" s="6"/>
      <c r="C90" s="30"/>
      <c r="D90" s="11"/>
      <c r="E90" s="25"/>
      <c r="F90" s="5"/>
    </row>
    <row r="91" spans="1:6" x14ac:dyDescent="0.55000000000000004">
      <c r="A91" s="55" t="s">
        <v>90</v>
      </c>
      <c r="B91" s="50" t="s">
        <v>91</v>
      </c>
      <c r="C91" s="50" t="s">
        <v>167</v>
      </c>
      <c r="D91" s="11"/>
      <c r="E91" s="22" t="s">
        <v>180</v>
      </c>
      <c r="F91" s="51" t="s">
        <v>181</v>
      </c>
    </row>
    <row r="92" spans="1:6" x14ac:dyDescent="0.55000000000000004">
      <c r="A92" s="55"/>
      <c r="B92" s="50"/>
      <c r="C92" s="50"/>
      <c r="D92" s="11"/>
      <c r="E92" s="22" t="s">
        <v>85</v>
      </c>
      <c r="F92" s="51"/>
    </row>
    <row r="93" spans="1:6" ht="17.25" customHeight="1" x14ac:dyDescent="0.55000000000000004">
      <c r="A93" s="55"/>
      <c r="B93" s="50"/>
      <c r="C93" s="50"/>
      <c r="D93" s="12"/>
      <c r="E93" s="22" t="s">
        <v>182</v>
      </c>
      <c r="F93" s="51"/>
    </row>
    <row r="94" spans="1:6" ht="28.8" x14ac:dyDescent="0.55000000000000004">
      <c r="A94" s="55"/>
      <c r="B94" s="50"/>
      <c r="C94" s="50"/>
      <c r="D94" s="14"/>
      <c r="E94" s="22" t="s">
        <v>183</v>
      </c>
      <c r="F94" s="51"/>
    </row>
    <row r="95" spans="1:6" x14ac:dyDescent="0.55000000000000004">
      <c r="A95" s="55"/>
      <c r="B95" s="50"/>
      <c r="C95" s="50"/>
      <c r="D95" s="14"/>
      <c r="E95" s="22" t="s">
        <v>184</v>
      </c>
      <c r="F95" s="51"/>
    </row>
    <row r="96" spans="1:6" x14ac:dyDescent="0.55000000000000004">
      <c r="A96" s="55"/>
      <c r="B96" s="50"/>
      <c r="C96" s="50"/>
      <c r="D96" s="14"/>
      <c r="E96" s="22" t="s">
        <v>185</v>
      </c>
      <c r="F96" s="51"/>
    </row>
    <row r="97" spans="1:6" x14ac:dyDescent="0.55000000000000004">
      <c r="A97" s="55"/>
      <c r="B97" s="50"/>
      <c r="C97" s="50"/>
      <c r="D97" s="14"/>
      <c r="E97" s="22" t="s">
        <v>186</v>
      </c>
      <c r="F97" s="51"/>
    </row>
    <row r="98" spans="1:6" x14ac:dyDescent="0.55000000000000004">
      <c r="A98" s="55"/>
      <c r="B98" s="50"/>
      <c r="C98" s="50"/>
      <c r="D98" s="14"/>
      <c r="E98" s="22" t="s">
        <v>187</v>
      </c>
      <c r="F98" s="51"/>
    </row>
    <row r="99" spans="1:6" x14ac:dyDescent="0.55000000000000004">
      <c r="A99" s="55"/>
      <c r="B99" s="50"/>
      <c r="C99" s="50"/>
      <c r="D99" s="11"/>
      <c r="E99" s="22" t="s">
        <v>188</v>
      </c>
      <c r="F99" s="51"/>
    </row>
    <row r="100" spans="1:6" x14ac:dyDescent="0.55000000000000004">
      <c r="A100" s="55"/>
      <c r="B100" s="50"/>
      <c r="C100" s="50"/>
      <c r="D100" s="14"/>
      <c r="E100" s="26" t="s">
        <v>189</v>
      </c>
      <c r="F100" s="51"/>
    </row>
    <row r="130" spans="4:4" x14ac:dyDescent="0.55000000000000004">
      <c r="D130" s="15"/>
    </row>
    <row r="131" spans="4:4" x14ac:dyDescent="0.55000000000000004">
      <c r="D131" s="15"/>
    </row>
    <row r="132" spans="4:4" x14ac:dyDescent="0.55000000000000004">
      <c r="D132" s="17"/>
    </row>
    <row r="133" spans="4:4" x14ac:dyDescent="0.55000000000000004">
      <c r="D133" s="17"/>
    </row>
    <row r="134" spans="4:4" x14ac:dyDescent="0.55000000000000004">
      <c r="D134" s="17"/>
    </row>
    <row r="135" spans="4:4" x14ac:dyDescent="0.55000000000000004">
      <c r="D135" s="17"/>
    </row>
    <row r="136" spans="4:4" x14ac:dyDescent="0.55000000000000004">
      <c r="D136" s="17"/>
    </row>
    <row r="137" spans="4:4" x14ac:dyDescent="0.55000000000000004">
      <c r="D137" s="17"/>
    </row>
    <row r="138" spans="4:4" x14ac:dyDescent="0.55000000000000004">
      <c r="D138" s="17"/>
    </row>
    <row r="139" spans="4:4" x14ac:dyDescent="0.55000000000000004">
      <c r="D139" s="17"/>
    </row>
    <row r="140" spans="4:4" x14ac:dyDescent="0.55000000000000004">
      <c r="D140" s="17"/>
    </row>
    <row r="141" spans="4:4" x14ac:dyDescent="0.55000000000000004">
      <c r="D141" s="17"/>
    </row>
    <row r="142" spans="4:4" x14ac:dyDescent="0.55000000000000004">
      <c r="D142" s="17"/>
    </row>
    <row r="143" spans="4:4" x14ac:dyDescent="0.55000000000000004">
      <c r="D143" s="17"/>
    </row>
    <row r="144" spans="4:4" x14ac:dyDescent="0.55000000000000004">
      <c r="D144" s="17"/>
    </row>
    <row r="145" spans="4:4" x14ac:dyDescent="0.55000000000000004">
      <c r="D145" s="17"/>
    </row>
    <row r="146" spans="4:4" x14ac:dyDescent="0.55000000000000004">
      <c r="D146" s="17"/>
    </row>
    <row r="147" spans="4:4" x14ac:dyDescent="0.55000000000000004">
      <c r="D147" s="17"/>
    </row>
    <row r="148" spans="4:4" x14ac:dyDescent="0.55000000000000004">
      <c r="D148" s="17"/>
    </row>
    <row r="149" spans="4:4" x14ac:dyDescent="0.55000000000000004">
      <c r="D149" s="17"/>
    </row>
    <row r="150" spans="4:4" x14ac:dyDescent="0.55000000000000004">
      <c r="D150" s="17"/>
    </row>
  </sheetData>
  <mergeCells count="65">
    <mergeCell ref="A7:A8"/>
    <mergeCell ref="C91:C100"/>
    <mergeCell ref="C77:C79"/>
    <mergeCell ref="F77:F79"/>
    <mergeCell ref="F85:F89"/>
    <mergeCell ref="F91:F100"/>
    <mergeCell ref="C85:C89"/>
    <mergeCell ref="C80:C83"/>
    <mergeCell ref="F80:F83"/>
    <mergeCell ref="F25:F32"/>
    <mergeCell ref="C34:C38"/>
    <mergeCell ref="C40:C43"/>
    <mergeCell ref="C45:C49"/>
    <mergeCell ref="C65:C69"/>
    <mergeCell ref="F65:F69"/>
    <mergeCell ref="C71:C75"/>
    <mergeCell ref="A1:C1"/>
    <mergeCell ref="E1:E2"/>
    <mergeCell ref="A40:A43"/>
    <mergeCell ref="A45:A49"/>
    <mergeCell ref="A3:A5"/>
    <mergeCell ref="A10:A14"/>
    <mergeCell ref="B10:B14"/>
    <mergeCell ref="C3:C5"/>
    <mergeCell ref="C7:C8"/>
    <mergeCell ref="C10:C14"/>
    <mergeCell ref="B3:B5"/>
    <mergeCell ref="B7:B8"/>
    <mergeCell ref="C16:C23"/>
    <mergeCell ref="A25:A32"/>
    <mergeCell ref="B25:B32"/>
    <mergeCell ref="C25:C32"/>
    <mergeCell ref="F1:F2"/>
    <mergeCell ref="F7:F8"/>
    <mergeCell ref="F10:F14"/>
    <mergeCell ref="F16:F22"/>
    <mergeCell ref="F3:F5"/>
    <mergeCell ref="F71:F75"/>
    <mergeCell ref="F34:F38"/>
    <mergeCell ref="F40:F43"/>
    <mergeCell ref="F45:F49"/>
    <mergeCell ref="A91:A100"/>
    <mergeCell ref="B91:B100"/>
    <mergeCell ref="A85:A89"/>
    <mergeCell ref="B85:B89"/>
    <mergeCell ref="A65:A69"/>
    <mergeCell ref="B65:B69"/>
    <mergeCell ref="A71:A75"/>
    <mergeCell ref="B71:B75"/>
    <mergeCell ref="A77:A83"/>
    <mergeCell ref="B77:B83"/>
    <mergeCell ref="A51:A54"/>
    <mergeCell ref="B51:B54"/>
    <mergeCell ref="B40:B43"/>
    <mergeCell ref="A34:A38"/>
    <mergeCell ref="B34:B38"/>
    <mergeCell ref="A16:A23"/>
    <mergeCell ref="B16:B23"/>
    <mergeCell ref="A56:A63"/>
    <mergeCell ref="B56:B63"/>
    <mergeCell ref="B45:B49"/>
    <mergeCell ref="F51:F54"/>
    <mergeCell ref="C56:C63"/>
    <mergeCell ref="F56:F63"/>
    <mergeCell ref="C51:C54"/>
  </mergeCells>
  <pageMargins left="0.7" right="0.7" top="0.75" bottom="0.75" header="0.3" footer="0.3"/>
  <pageSetup orientation="portrait" r:id="rId1"/>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87243D-5AA0-4771-9366-FF665864E726}">
  <dimension ref="A1:H117"/>
  <sheetViews>
    <sheetView zoomScaleNormal="100" zoomScalePageLayoutView="90" workbookViewId="0">
      <pane ySplit="2" topLeftCell="A47" activePane="bottomLeft" state="frozen"/>
      <selection pane="bottomLeft" activeCell="E6" sqref="E6"/>
    </sheetView>
  </sheetViews>
  <sheetFormatPr defaultColWidth="8.83984375" defaultRowHeight="14.4" x14ac:dyDescent="0.55000000000000004"/>
  <cols>
    <col min="1" max="1" width="36.26171875" style="1" bestFit="1" customWidth="1"/>
    <col min="2" max="2" width="8.83984375" style="1" bestFit="1" customWidth="1"/>
    <col min="3" max="3" width="22.41796875" style="1" customWidth="1"/>
    <col min="4" max="4" width="1.41796875" style="16" customWidth="1"/>
    <col min="5" max="5" width="108.68359375" style="1" bestFit="1" customWidth="1"/>
    <col min="6" max="6" width="22.26171875" style="1" customWidth="1"/>
    <col min="7" max="7" width="8.83984375" style="1"/>
    <col min="8" max="8" width="84" style="1" customWidth="1"/>
    <col min="9" max="16384" width="8.83984375" style="1"/>
  </cols>
  <sheetData>
    <row r="1" spans="1:6" ht="15" customHeight="1" x14ac:dyDescent="0.55000000000000004">
      <c r="A1" s="60" t="s">
        <v>1</v>
      </c>
      <c r="B1" s="61"/>
      <c r="C1" s="62"/>
      <c r="D1" s="12"/>
      <c r="E1" s="63" t="s">
        <v>2</v>
      </c>
      <c r="F1" s="59" t="s">
        <v>3</v>
      </c>
    </row>
    <row r="2" spans="1:6" x14ac:dyDescent="0.55000000000000004">
      <c r="A2" s="2" t="s">
        <v>4</v>
      </c>
      <c r="B2" s="7" t="s">
        <v>5</v>
      </c>
      <c r="C2" s="7" t="s">
        <v>6</v>
      </c>
      <c r="D2" s="27"/>
      <c r="E2" s="63"/>
      <c r="F2" s="59"/>
    </row>
    <row r="3" spans="1:6" x14ac:dyDescent="0.55000000000000004">
      <c r="A3" s="3"/>
      <c r="B3" s="4"/>
      <c r="C3" s="4"/>
      <c r="D3" s="11"/>
      <c r="E3" s="21"/>
      <c r="F3" s="3"/>
    </row>
    <row r="4" spans="1:6" x14ac:dyDescent="0.55000000000000004">
      <c r="A4" s="64" t="s">
        <v>7</v>
      </c>
      <c r="B4" s="50" t="s">
        <v>8</v>
      </c>
      <c r="C4" s="50" t="s">
        <v>9</v>
      </c>
      <c r="D4" s="11"/>
      <c r="E4" s="22" t="s">
        <v>10</v>
      </c>
      <c r="F4" s="51"/>
    </row>
    <row r="5" spans="1:6" x14ac:dyDescent="0.55000000000000004">
      <c r="A5" s="64"/>
      <c r="B5" s="50"/>
      <c r="C5" s="50"/>
      <c r="D5" s="11"/>
      <c r="E5" s="22" t="s">
        <v>11</v>
      </c>
      <c r="F5" s="51"/>
    </row>
    <row r="6" spans="1:6" x14ac:dyDescent="0.55000000000000004">
      <c r="A6" s="64"/>
      <c r="B6" s="50"/>
      <c r="C6" s="50"/>
      <c r="D6" s="11"/>
      <c r="E6" s="22" t="s">
        <v>269</v>
      </c>
      <c r="F6" s="51"/>
    </row>
    <row r="7" spans="1:6" x14ac:dyDescent="0.55000000000000004">
      <c r="A7" s="3"/>
      <c r="B7" s="4"/>
      <c r="C7" s="4"/>
      <c r="D7" s="11"/>
      <c r="E7" s="21"/>
      <c r="F7" s="3"/>
    </row>
    <row r="8" spans="1:6" x14ac:dyDescent="0.55000000000000004">
      <c r="A8" s="51" t="s">
        <v>12</v>
      </c>
      <c r="B8" s="50" t="s">
        <v>13</v>
      </c>
      <c r="C8" s="50" t="s">
        <v>9</v>
      </c>
      <c r="D8" s="11"/>
      <c r="E8" s="22" t="s">
        <v>14</v>
      </c>
      <c r="F8" s="51"/>
    </row>
    <row r="9" spans="1:6" x14ac:dyDescent="0.55000000000000004">
      <c r="A9" s="51"/>
      <c r="B9" s="50"/>
      <c r="C9" s="50"/>
      <c r="D9" s="11"/>
      <c r="E9" s="22" t="s">
        <v>15</v>
      </c>
      <c r="F9" s="51"/>
    </row>
    <row r="10" spans="1:6" x14ac:dyDescent="0.55000000000000004">
      <c r="A10" s="51"/>
      <c r="B10" s="50"/>
      <c r="C10" s="50"/>
      <c r="D10" s="11"/>
      <c r="E10" s="22" t="s">
        <v>16</v>
      </c>
      <c r="F10" s="51"/>
    </row>
    <row r="11" spans="1:6" x14ac:dyDescent="0.55000000000000004">
      <c r="A11" s="51"/>
      <c r="B11" s="50"/>
      <c r="C11" s="50"/>
      <c r="D11" s="11"/>
      <c r="E11" s="22" t="s">
        <v>17</v>
      </c>
      <c r="F11" s="51"/>
    </row>
    <row r="12" spans="1:6" x14ac:dyDescent="0.55000000000000004">
      <c r="A12" s="51"/>
      <c r="B12" s="50"/>
      <c r="C12" s="50"/>
      <c r="D12" s="11"/>
      <c r="E12" s="35" t="s">
        <v>18</v>
      </c>
      <c r="F12" s="51"/>
    </row>
    <row r="13" spans="1:6" x14ac:dyDescent="0.55000000000000004">
      <c r="A13" s="3"/>
      <c r="B13" s="4"/>
      <c r="C13" s="4"/>
      <c r="D13" s="11"/>
      <c r="E13" s="21"/>
      <c r="F13" s="3"/>
    </row>
    <row r="14" spans="1:6" ht="28.8" x14ac:dyDescent="0.55000000000000004">
      <c r="A14" s="51" t="s">
        <v>19</v>
      </c>
      <c r="B14" s="50" t="s">
        <v>20</v>
      </c>
      <c r="C14" s="50" t="s">
        <v>9</v>
      </c>
      <c r="D14" s="11"/>
      <c r="E14" s="22" t="s">
        <v>234</v>
      </c>
      <c r="F14" s="51"/>
    </row>
    <row r="15" spans="1:6" ht="28.8" x14ac:dyDescent="0.55000000000000004">
      <c r="A15" s="51"/>
      <c r="B15" s="50"/>
      <c r="C15" s="50"/>
      <c r="D15" s="11"/>
      <c r="E15" s="22" t="s">
        <v>22</v>
      </c>
      <c r="F15" s="51"/>
    </row>
    <row r="16" spans="1:6" ht="28.8" x14ac:dyDescent="0.55000000000000004">
      <c r="A16" s="51"/>
      <c r="B16" s="50"/>
      <c r="C16" s="50"/>
      <c r="D16" s="11"/>
      <c r="E16" s="22" t="s">
        <v>235</v>
      </c>
      <c r="F16" s="51"/>
    </row>
    <row r="17" spans="1:6" ht="28.8" x14ac:dyDescent="0.55000000000000004">
      <c r="A17" s="51"/>
      <c r="B17" s="50"/>
      <c r="C17" s="50"/>
      <c r="D17" s="11"/>
      <c r="E17" s="22" t="s">
        <v>24</v>
      </c>
      <c r="F17" s="51"/>
    </row>
    <row r="18" spans="1:6" x14ac:dyDescent="0.55000000000000004">
      <c r="A18" s="51"/>
      <c r="B18" s="50"/>
      <c r="C18" s="50"/>
      <c r="D18" s="11"/>
      <c r="E18" s="22" t="s">
        <v>236</v>
      </c>
      <c r="F18" s="51"/>
    </row>
    <row r="19" spans="1:6" ht="28.8" x14ac:dyDescent="0.55000000000000004">
      <c r="A19" s="51"/>
      <c r="B19" s="50"/>
      <c r="C19" s="50"/>
      <c r="D19" s="11"/>
      <c r="E19" s="22" t="s">
        <v>26</v>
      </c>
      <c r="F19" s="51"/>
    </row>
    <row r="20" spans="1:6" x14ac:dyDescent="0.55000000000000004">
      <c r="A20" s="51"/>
      <c r="B20" s="50"/>
      <c r="C20" s="50"/>
      <c r="D20" s="11"/>
      <c r="E20" s="22" t="s">
        <v>237</v>
      </c>
      <c r="F20" s="51"/>
    </row>
    <row r="21" spans="1:6" ht="28.8" x14ac:dyDescent="0.55000000000000004">
      <c r="A21" s="51"/>
      <c r="B21" s="50"/>
      <c r="C21" s="50"/>
      <c r="D21" s="11"/>
      <c r="E21" s="22" t="s">
        <v>238</v>
      </c>
      <c r="F21" s="51"/>
    </row>
    <row r="22" spans="1:6" x14ac:dyDescent="0.55000000000000004">
      <c r="A22" s="51"/>
      <c r="B22" s="50"/>
      <c r="C22" s="50"/>
      <c r="D22" s="11"/>
      <c r="E22" s="35" t="s">
        <v>239</v>
      </c>
      <c r="F22" s="51"/>
    </row>
    <row r="23" spans="1:6" x14ac:dyDescent="0.55000000000000004">
      <c r="A23" s="3"/>
      <c r="B23" s="4"/>
      <c r="C23" s="4"/>
      <c r="D23" s="11"/>
      <c r="E23" s="21"/>
      <c r="F23" s="3"/>
    </row>
    <row r="24" spans="1:6" ht="43.2" x14ac:dyDescent="0.55000000000000004">
      <c r="A24" s="51" t="s">
        <v>31</v>
      </c>
      <c r="B24" s="50" t="s">
        <v>32</v>
      </c>
      <c r="C24" s="50" t="s">
        <v>33</v>
      </c>
      <c r="D24" s="12"/>
      <c r="E24" s="22" t="s">
        <v>240</v>
      </c>
      <c r="F24" s="51"/>
    </row>
    <row r="25" spans="1:6" ht="28.8" x14ac:dyDescent="0.55000000000000004">
      <c r="A25" s="51"/>
      <c r="B25" s="50"/>
      <c r="C25" s="50"/>
      <c r="D25" s="11"/>
      <c r="E25" s="22" t="s">
        <v>35</v>
      </c>
      <c r="F25" s="51"/>
    </row>
    <row r="26" spans="1:6" ht="28.8" x14ac:dyDescent="0.55000000000000004">
      <c r="A26" s="51"/>
      <c r="B26" s="50"/>
      <c r="C26" s="50"/>
      <c r="D26" s="11"/>
      <c r="E26" s="22" t="s">
        <v>36</v>
      </c>
      <c r="F26" s="51"/>
    </row>
    <row r="27" spans="1:6" x14ac:dyDescent="0.55000000000000004">
      <c r="A27" s="51"/>
      <c r="B27" s="50"/>
      <c r="C27" s="50"/>
      <c r="D27" s="11"/>
      <c r="E27" s="22" t="s">
        <v>241</v>
      </c>
      <c r="F27" s="51"/>
    </row>
    <row r="28" spans="1:6" x14ac:dyDescent="0.55000000000000004">
      <c r="A28" s="51"/>
      <c r="B28" s="50"/>
      <c r="C28" s="50"/>
      <c r="D28" s="14"/>
      <c r="E28" s="22" t="s">
        <v>39</v>
      </c>
      <c r="F28" s="51"/>
    </row>
    <row r="29" spans="1:6" ht="28.8" x14ac:dyDescent="0.55000000000000004">
      <c r="A29" s="51"/>
      <c r="B29" s="50"/>
      <c r="C29" s="50"/>
      <c r="D29" s="14"/>
      <c r="E29" s="22" t="s">
        <v>40</v>
      </c>
      <c r="F29" s="51"/>
    </row>
    <row r="30" spans="1:6" ht="28.8" x14ac:dyDescent="0.55000000000000004">
      <c r="A30" s="51"/>
      <c r="B30" s="50"/>
      <c r="C30" s="50"/>
      <c r="D30" s="14"/>
      <c r="E30" s="1" t="s">
        <v>29</v>
      </c>
      <c r="F30" s="51"/>
    </row>
    <row r="31" spans="1:6" x14ac:dyDescent="0.55000000000000004">
      <c r="A31" s="51"/>
      <c r="B31" s="50"/>
      <c r="C31" s="50"/>
      <c r="D31" s="14"/>
      <c r="E31" s="35" t="s">
        <v>30</v>
      </c>
      <c r="F31" s="51"/>
    </row>
    <row r="32" spans="1:6" x14ac:dyDescent="0.55000000000000004">
      <c r="A32" s="3"/>
      <c r="B32" s="4"/>
      <c r="C32" s="4"/>
      <c r="D32" s="11"/>
      <c r="E32" s="21"/>
      <c r="F32" s="3"/>
    </row>
    <row r="33" spans="1:8" x14ac:dyDescent="0.55000000000000004">
      <c r="A33" s="51" t="s">
        <v>42</v>
      </c>
      <c r="B33" s="50" t="s">
        <v>43</v>
      </c>
      <c r="C33" s="50" t="s">
        <v>167</v>
      </c>
      <c r="D33" s="11"/>
      <c r="E33" s="22" t="s">
        <v>242</v>
      </c>
      <c r="F33" s="51" t="s">
        <v>45</v>
      </c>
    </row>
    <row r="34" spans="1:8" x14ac:dyDescent="0.55000000000000004">
      <c r="A34" s="51"/>
      <c r="B34" s="50"/>
      <c r="C34" s="50"/>
      <c r="D34" s="11"/>
      <c r="E34" s="22" t="s">
        <v>243</v>
      </c>
      <c r="F34" s="51"/>
    </row>
    <row r="35" spans="1:8" x14ac:dyDescent="0.55000000000000004">
      <c r="A35" s="51"/>
      <c r="B35" s="50"/>
      <c r="C35" s="50"/>
      <c r="D35" s="11"/>
      <c r="E35" s="22" t="s">
        <v>47</v>
      </c>
      <c r="F35" s="51"/>
    </row>
    <row r="36" spans="1:8" x14ac:dyDescent="0.55000000000000004">
      <c r="A36" s="51"/>
      <c r="B36" s="50"/>
      <c r="C36" s="50"/>
      <c r="D36" s="11"/>
      <c r="E36" s="24" t="s">
        <v>244</v>
      </c>
      <c r="F36" s="51"/>
    </row>
    <row r="37" spans="1:8" ht="28.8" x14ac:dyDescent="0.55000000000000004">
      <c r="A37" s="51"/>
      <c r="B37" s="50"/>
      <c r="C37" s="50"/>
      <c r="D37" s="11"/>
      <c r="E37" s="22" t="s">
        <v>245</v>
      </c>
      <c r="F37" s="51"/>
    </row>
    <row r="38" spans="1:8" x14ac:dyDescent="0.55000000000000004">
      <c r="A38" s="51"/>
      <c r="B38" s="50"/>
      <c r="C38" s="50"/>
      <c r="D38" s="11"/>
      <c r="E38" s="22" t="s">
        <v>50</v>
      </c>
      <c r="F38" s="51"/>
    </row>
    <row r="39" spans="1:8" x14ac:dyDescent="0.55000000000000004">
      <c r="A39" s="51"/>
      <c r="B39" s="50"/>
      <c r="C39" s="50"/>
      <c r="D39" s="11"/>
      <c r="E39" s="24" t="s">
        <v>51</v>
      </c>
      <c r="F39" s="51"/>
    </row>
    <row r="40" spans="1:8" x14ac:dyDescent="0.55000000000000004">
      <c r="A40" s="51"/>
      <c r="B40" s="50"/>
      <c r="C40" s="50"/>
      <c r="D40" s="14"/>
      <c r="E40" s="24" t="s">
        <v>52</v>
      </c>
      <c r="F40" s="51"/>
    </row>
    <row r="41" spans="1:8" x14ac:dyDescent="0.55000000000000004">
      <c r="A41" s="3"/>
      <c r="B41" s="4"/>
      <c r="C41" s="4"/>
      <c r="D41" s="11"/>
      <c r="E41" s="21"/>
      <c r="F41" s="3"/>
    </row>
    <row r="42" spans="1:8" ht="14.4" customHeight="1" x14ac:dyDescent="0.55000000000000004">
      <c r="A42" s="51" t="s">
        <v>128</v>
      </c>
      <c r="B42" s="51" t="s">
        <v>223</v>
      </c>
      <c r="C42" s="51" t="s">
        <v>167</v>
      </c>
      <c r="D42" s="11"/>
      <c r="E42" s="8" t="s">
        <v>225</v>
      </c>
      <c r="F42" s="51" t="s">
        <v>45</v>
      </c>
      <c r="H42" s="1" t="s">
        <v>226</v>
      </c>
    </row>
    <row r="43" spans="1:8" ht="14.4" customHeight="1" x14ac:dyDescent="0.55000000000000004">
      <c r="A43" s="51"/>
      <c r="B43" s="51"/>
      <c r="C43" s="51"/>
      <c r="D43" s="11"/>
      <c r="E43" s="8" t="s">
        <v>227</v>
      </c>
      <c r="F43" s="51"/>
    </row>
    <row r="44" spans="1:8" ht="14.4" customHeight="1" x14ac:dyDescent="0.55000000000000004">
      <c r="A44" s="51"/>
      <c r="B44" s="51"/>
      <c r="C44" s="51"/>
      <c r="D44" s="11"/>
      <c r="E44" s="8" t="s">
        <v>228</v>
      </c>
      <c r="F44" s="51"/>
    </row>
    <row r="45" spans="1:8" ht="14.4" customHeight="1" x14ac:dyDescent="0.55000000000000004">
      <c r="A45" s="51"/>
      <c r="B45" s="51"/>
      <c r="C45" s="51"/>
      <c r="D45" s="11"/>
      <c r="E45" s="8" t="s">
        <v>229</v>
      </c>
      <c r="F45" s="51"/>
    </row>
    <row r="46" spans="1:8" x14ac:dyDescent="0.55000000000000004">
      <c r="A46" s="51"/>
      <c r="B46" s="51"/>
      <c r="C46" s="51"/>
      <c r="D46" s="11"/>
      <c r="E46" s="8" t="s">
        <v>230</v>
      </c>
      <c r="F46" s="51"/>
    </row>
    <row r="47" spans="1:8" x14ac:dyDescent="0.55000000000000004">
      <c r="A47" s="51"/>
      <c r="B47" s="51"/>
      <c r="C47" s="51"/>
      <c r="D47" s="11"/>
      <c r="E47" s="8" t="s">
        <v>231</v>
      </c>
      <c r="F47" s="51"/>
    </row>
    <row r="48" spans="1:8" x14ac:dyDescent="0.55000000000000004">
      <c r="A48" s="51"/>
      <c r="B48" s="51"/>
      <c r="C48" s="51"/>
      <c r="D48" s="11"/>
      <c r="E48" s="8" t="s">
        <v>232</v>
      </c>
      <c r="F48" s="51"/>
    </row>
    <row r="49" spans="1:6" x14ac:dyDescent="0.55000000000000004">
      <c r="A49" s="51"/>
      <c r="B49" s="51"/>
      <c r="C49" s="51"/>
      <c r="D49" s="11"/>
      <c r="E49" s="8" t="s">
        <v>115</v>
      </c>
      <c r="F49" s="51"/>
    </row>
    <row r="50" spans="1:6" x14ac:dyDescent="0.55000000000000004">
      <c r="A50" s="3"/>
      <c r="B50" s="4"/>
      <c r="C50" s="4"/>
      <c r="D50" s="11"/>
      <c r="E50" s="21"/>
      <c r="F50" s="3"/>
    </row>
    <row r="51" spans="1:6" ht="28.8" x14ac:dyDescent="0.55000000000000004">
      <c r="A51" s="51" t="s">
        <v>53</v>
      </c>
      <c r="B51" s="50" t="s">
        <v>233</v>
      </c>
      <c r="C51" s="50" t="s">
        <v>33</v>
      </c>
      <c r="D51" s="12"/>
      <c r="E51" s="22" t="s">
        <v>255</v>
      </c>
      <c r="F51" s="51"/>
    </row>
    <row r="52" spans="1:6" ht="28.8" x14ac:dyDescent="0.55000000000000004">
      <c r="A52" s="51"/>
      <c r="B52" s="50"/>
      <c r="C52" s="50"/>
      <c r="D52" s="14"/>
      <c r="E52" s="22" t="s">
        <v>56</v>
      </c>
      <c r="F52" s="51"/>
    </row>
    <row r="53" spans="1:6" x14ac:dyDescent="0.55000000000000004">
      <c r="A53" s="51"/>
      <c r="B53" s="50"/>
      <c r="C53" s="50"/>
      <c r="D53" s="14"/>
      <c r="E53" s="22" t="s">
        <v>57</v>
      </c>
      <c r="F53" s="51"/>
    </row>
    <row r="54" spans="1:6" x14ac:dyDescent="0.55000000000000004">
      <c r="A54" s="51"/>
      <c r="B54" s="50"/>
      <c r="C54" s="50"/>
      <c r="D54" s="14"/>
      <c r="E54" s="22" t="s">
        <v>58</v>
      </c>
      <c r="F54" s="51"/>
    </row>
    <row r="55" spans="1:6" ht="28.8" x14ac:dyDescent="0.55000000000000004">
      <c r="A55" s="51"/>
      <c r="B55" s="50"/>
      <c r="C55" s="50"/>
      <c r="D55" s="14"/>
      <c r="E55" s="22" t="s">
        <v>59</v>
      </c>
      <c r="F55" s="51"/>
    </row>
    <row r="56" spans="1:6" ht="28.8" x14ac:dyDescent="0.55000000000000004">
      <c r="A56" s="51"/>
      <c r="B56" s="50"/>
      <c r="C56" s="50"/>
      <c r="D56" s="14"/>
      <c r="E56" s="22" t="s">
        <v>60</v>
      </c>
      <c r="F56" s="51"/>
    </row>
    <row r="57" spans="1:6" ht="28.8" x14ac:dyDescent="0.55000000000000004">
      <c r="A57" s="51"/>
      <c r="B57" s="50"/>
      <c r="C57" s="50"/>
      <c r="D57" s="14"/>
      <c r="E57" s="22" t="s">
        <v>61</v>
      </c>
      <c r="F57" s="51"/>
    </row>
    <row r="58" spans="1:6" x14ac:dyDescent="0.55000000000000004">
      <c r="A58" s="51"/>
      <c r="B58" s="50"/>
      <c r="C58" s="50"/>
      <c r="D58" s="14"/>
      <c r="E58" s="22" t="s">
        <v>257</v>
      </c>
      <c r="F58" s="51"/>
    </row>
    <row r="59" spans="1:6" x14ac:dyDescent="0.55000000000000004">
      <c r="A59" s="51"/>
      <c r="B59" s="50"/>
      <c r="C59" s="50"/>
      <c r="D59" s="14"/>
      <c r="E59" s="22" t="s">
        <v>258</v>
      </c>
      <c r="F59" s="51"/>
    </row>
    <row r="60" spans="1:6" x14ac:dyDescent="0.55000000000000004">
      <c r="A60" s="51"/>
      <c r="B60" s="50"/>
      <c r="C60" s="50"/>
      <c r="D60" s="14"/>
      <c r="E60" s="22" t="s">
        <v>259</v>
      </c>
      <c r="F60" s="51"/>
    </row>
    <row r="61" spans="1:6" ht="28.8" x14ac:dyDescent="0.55000000000000004">
      <c r="A61" s="51"/>
      <c r="B61" s="50"/>
      <c r="C61" s="50"/>
      <c r="D61" s="14"/>
      <c r="E61" s="22" t="s">
        <v>260</v>
      </c>
      <c r="F61" s="51"/>
    </row>
    <row r="62" spans="1:6" x14ac:dyDescent="0.55000000000000004">
      <c r="A62" s="51"/>
      <c r="B62" s="50"/>
      <c r="C62" s="50"/>
      <c r="D62" s="14"/>
      <c r="E62" s="35" t="s">
        <v>261</v>
      </c>
      <c r="F62" s="51"/>
    </row>
    <row r="63" spans="1:6" x14ac:dyDescent="0.55000000000000004">
      <c r="A63" s="3"/>
      <c r="B63" s="4"/>
      <c r="C63" s="4"/>
      <c r="D63" s="11"/>
      <c r="E63" s="21"/>
      <c r="F63" s="3"/>
    </row>
    <row r="64" spans="1:6" x14ac:dyDescent="0.55000000000000004">
      <c r="A64" s="51" t="s">
        <v>68</v>
      </c>
      <c r="B64" s="50" t="s">
        <v>69</v>
      </c>
      <c r="C64" s="44" t="s">
        <v>70</v>
      </c>
      <c r="D64" s="11"/>
      <c r="E64" s="22" t="s">
        <v>246</v>
      </c>
      <c r="F64" s="47" t="s">
        <v>45</v>
      </c>
    </row>
    <row r="65" spans="1:6" x14ac:dyDescent="0.55000000000000004">
      <c r="A65" s="51"/>
      <c r="B65" s="50"/>
      <c r="C65" s="45"/>
      <c r="D65" s="11"/>
      <c r="E65" s="22" t="s">
        <v>247</v>
      </c>
      <c r="F65" s="48"/>
    </row>
    <row r="66" spans="1:6" x14ac:dyDescent="0.55000000000000004">
      <c r="A66" s="51"/>
      <c r="B66" s="50"/>
      <c r="C66" s="46"/>
      <c r="D66" s="11"/>
      <c r="E66" s="22" t="s">
        <v>263</v>
      </c>
      <c r="F66" s="49"/>
    </row>
    <row r="67" spans="1:6" x14ac:dyDescent="0.55000000000000004">
      <c r="A67" s="51"/>
      <c r="B67" s="50"/>
      <c r="C67" s="44" t="s">
        <v>74</v>
      </c>
      <c r="D67" s="11"/>
      <c r="E67" s="24" t="s">
        <v>75</v>
      </c>
      <c r="F67" s="47" t="s">
        <v>76</v>
      </c>
    </row>
    <row r="68" spans="1:6" x14ac:dyDescent="0.55000000000000004">
      <c r="A68" s="51"/>
      <c r="B68" s="50"/>
      <c r="C68" s="45"/>
      <c r="D68" s="11"/>
      <c r="E68" s="22" t="s">
        <v>77</v>
      </c>
      <c r="F68" s="48"/>
    </row>
    <row r="69" spans="1:6" x14ac:dyDescent="0.55000000000000004">
      <c r="A69" s="51"/>
      <c r="B69" s="50"/>
      <c r="C69" s="45"/>
      <c r="D69" s="11"/>
      <c r="E69" s="22" t="s">
        <v>78</v>
      </c>
      <c r="F69" s="48"/>
    </row>
    <row r="70" spans="1:6" x14ac:dyDescent="0.55000000000000004">
      <c r="A70" s="51"/>
      <c r="B70" s="50"/>
      <c r="C70" s="46"/>
      <c r="D70" s="14"/>
      <c r="E70" s="35" t="s">
        <v>79</v>
      </c>
      <c r="F70" s="49"/>
    </row>
    <row r="71" spans="1:6" x14ac:dyDescent="0.55000000000000004">
      <c r="A71" s="5"/>
      <c r="B71" s="6"/>
      <c r="C71" s="6"/>
      <c r="D71" s="11"/>
      <c r="E71" s="25"/>
      <c r="F71" s="5"/>
    </row>
    <row r="72" spans="1:6" x14ac:dyDescent="0.55000000000000004">
      <c r="A72" s="55" t="s">
        <v>80</v>
      </c>
      <c r="B72" s="50" t="s">
        <v>81</v>
      </c>
      <c r="C72" s="50" t="s">
        <v>82</v>
      </c>
      <c r="D72" s="11"/>
      <c r="E72" s="8" t="s">
        <v>83</v>
      </c>
      <c r="F72" s="51" t="s">
        <v>84</v>
      </c>
    </row>
    <row r="73" spans="1:6" x14ac:dyDescent="0.55000000000000004">
      <c r="A73" s="55"/>
      <c r="B73" s="50"/>
      <c r="C73" s="50"/>
      <c r="D73" s="11"/>
      <c r="E73" s="8" t="s">
        <v>85</v>
      </c>
      <c r="F73" s="51"/>
    </row>
    <row r="74" spans="1:6" x14ac:dyDescent="0.55000000000000004">
      <c r="A74" s="55"/>
      <c r="B74" s="50"/>
      <c r="C74" s="50"/>
      <c r="D74" s="14"/>
      <c r="E74" s="8" t="s">
        <v>86</v>
      </c>
      <c r="F74" s="51"/>
    </row>
    <row r="75" spans="1:6" x14ac:dyDescent="0.55000000000000004">
      <c r="A75" s="55"/>
      <c r="B75" s="50"/>
      <c r="C75" s="50"/>
      <c r="D75" s="14"/>
      <c r="E75" s="22" t="s">
        <v>224</v>
      </c>
      <c r="F75" s="51"/>
    </row>
    <row r="76" spans="1:6" x14ac:dyDescent="0.55000000000000004">
      <c r="A76" s="55"/>
      <c r="B76" s="50"/>
      <c r="C76" s="50"/>
      <c r="D76" s="14"/>
      <c r="E76" s="22" t="s">
        <v>88</v>
      </c>
      <c r="F76" s="51"/>
    </row>
    <row r="77" spans="1:6" x14ac:dyDescent="0.55000000000000004">
      <c r="A77" s="55"/>
      <c r="B77" s="50"/>
      <c r="C77" s="50"/>
      <c r="D77" s="11"/>
      <c r="E77" s="22" t="s">
        <v>89</v>
      </c>
      <c r="F77" s="51"/>
    </row>
    <row r="78" spans="1:6" x14ac:dyDescent="0.55000000000000004">
      <c r="A78" s="3"/>
      <c r="B78" s="4"/>
      <c r="C78" s="4"/>
      <c r="D78" s="14"/>
      <c r="E78" s="21"/>
      <c r="F78" s="3"/>
    </row>
    <row r="79" spans="1:6" ht="15" customHeight="1" x14ac:dyDescent="0.55000000000000004">
      <c r="A79" s="56" t="s">
        <v>90</v>
      </c>
      <c r="B79" s="47" t="s">
        <v>91</v>
      </c>
      <c r="C79" s="44" t="s">
        <v>33</v>
      </c>
      <c r="D79" s="11"/>
      <c r="E79" s="22" t="s">
        <v>248</v>
      </c>
      <c r="F79" s="51"/>
    </row>
    <row r="80" spans="1:6" ht="28.8" x14ac:dyDescent="0.55000000000000004">
      <c r="A80" s="57"/>
      <c r="B80" s="48"/>
      <c r="C80" s="45"/>
      <c r="D80" s="14"/>
      <c r="E80" s="22" t="s">
        <v>93</v>
      </c>
      <c r="F80" s="51"/>
    </row>
    <row r="81" spans="1:6" x14ac:dyDescent="0.55000000000000004">
      <c r="A81" s="57"/>
      <c r="B81" s="48"/>
      <c r="C81" s="45"/>
      <c r="D81" s="14"/>
      <c r="E81" s="22" t="s">
        <v>94</v>
      </c>
      <c r="F81" s="51"/>
    </row>
    <row r="82" spans="1:6" x14ac:dyDescent="0.55000000000000004">
      <c r="A82" s="57"/>
      <c r="B82" s="48"/>
      <c r="C82" s="45"/>
      <c r="D82" s="14"/>
      <c r="E82" s="22" t="s">
        <v>95</v>
      </c>
      <c r="F82" s="51"/>
    </row>
    <row r="83" spans="1:6" x14ac:dyDescent="0.55000000000000004">
      <c r="A83" s="57"/>
      <c r="B83" s="48"/>
      <c r="C83" s="45"/>
      <c r="D83" s="14"/>
      <c r="E83" s="22" t="s">
        <v>96</v>
      </c>
      <c r="F83" s="51"/>
    </row>
    <row r="84" spans="1:6" x14ac:dyDescent="0.55000000000000004">
      <c r="A84" s="57"/>
      <c r="B84" s="48"/>
      <c r="C84" s="45"/>
      <c r="D84" s="14"/>
      <c r="E84" s="22" t="s">
        <v>97</v>
      </c>
      <c r="F84" s="51"/>
    </row>
    <row r="85" spans="1:6" x14ac:dyDescent="0.55000000000000004">
      <c r="A85" s="57"/>
      <c r="B85" s="48"/>
      <c r="C85" s="45"/>
      <c r="D85" s="14"/>
      <c r="E85" s="22" t="s">
        <v>98</v>
      </c>
      <c r="F85" s="51"/>
    </row>
    <row r="86" spans="1:6" x14ac:dyDescent="0.55000000000000004">
      <c r="A86" s="57"/>
      <c r="B86" s="48"/>
      <c r="C86" s="45"/>
      <c r="D86" s="11"/>
      <c r="E86" s="22" t="s">
        <v>99</v>
      </c>
      <c r="F86" s="51"/>
    </row>
    <row r="87" spans="1:6" x14ac:dyDescent="0.55000000000000004">
      <c r="A87" s="58"/>
      <c r="B87" s="49"/>
      <c r="C87" s="46"/>
      <c r="D87" s="14"/>
      <c r="E87" s="26" t="s">
        <v>100</v>
      </c>
      <c r="F87" s="51"/>
    </row>
    <row r="102" spans="4:4" x14ac:dyDescent="0.55000000000000004">
      <c r="D102" s="17"/>
    </row>
    <row r="103" spans="4:4" x14ac:dyDescent="0.55000000000000004">
      <c r="D103" s="17"/>
    </row>
    <row r="104" spans="4:4" x14ac:dyDescent="0.55000000000000004">
      <c r="D104" s="17"/>
    </row>
    <row r="105" spans="4:4" x14ac:dyDescent="0.55000000000000004">
      <c r="D105" s="17"/>
    </row>
    <row r="106" spans="4:4" x14ac:dyDescent="0.55000000000000004">
      <c r="D106" s="17"/>
    </row>
    <row r="107" spans="4:4" x14ac:dyDescent="0.55000000000000004">
      <c r="D107" s="17"/>
    </row>
    <row r="108" spans="4:4" x14ac:dyDescent="0.55000000000000004">
      <c r="D108" s="17"/>
    </row>
    <row r="109" spans="4:4" x14ac:dyDescent="0.55000000000000004">
      <c r="D109" s="17"/>
    </row>
    <row r="110" spans="4:4" x14ac:dyDescent="0.55000000000000004">
      <c r="D110" s="17"/>
    </row>
    <row r="111" spans="4:4" x14ac:dyDescent="0.55000000000000004">
      <c r="D111" s="17"/>
    </row>
    <row r="112" spans="4:4" x14ac:dyDescent="0.55000000000000004">
      <c r="D112" s="17"/>
    </row>
    <row r="113" spans="4:4" x14ac:dyDescent="0.55000000000000004">
      <c r="D113" s="17"/>
    </row>
    <row r="114" spans="4:4" x14ac:dyDescent="0.55000000000000004">
      <c r="D114" s="17"/>
    </row>
    <row r="115" spans="4:4" x14ac:dyDescent="0.55000000000000004">
      <c r="D115" s="17"/>
    </row>
    <row r="116" spans="4:4" x14ac:dyDescent="0.55000000000000004">
      <c r="D116" s="17"/>
    </row>
    <row r="117" spans="4:4" x14ac:dyDescent="0.55000000000000004">
      <c r="D117" s="17"/>
    </row>
  </sheetData>
  <mergeCells count="45">
    <mergeCell ref="F42:F49"/>
    <mergeCell ref="A42:A49"/>
    <mergeCell ref="B42:B49"/>
    <mergeCell ref="C42:C49"/>
    <mergeCell ref="A72:A77"/>
    <mergeCell ref="B72:B77"/>
    <mergeCell ref="C72:C77"/>
    <mergeCell ref="F72:F77"/>
    <mergeCell ref="A79:A87"/>
    <mergeCell ref="B79:B87"/>
    <mergeCell ref="C79:C87"/>
    <mergeCell ref="F79:F87"/>
    <mergeCell ref="A51:A62"/>
    <mergeCell ref="B51:B62"/>
    <mergeCell ref="C51:C62"/>
    <mergeCell ref="F51:F62"/>
    <mergeCell ref="A64:A70"/>
    <mergeCell ref="B64:B70"/>
    <mergeCell ref="C64:C66"/>
    <mergeCell ref="F64:F66"/>
    <mergeCell ref="C67:C70"/>
    <mergeCell ref="F67:F70"/>
    <mergeCell ref="A24:A31"/>
    <mergeCell ref="B24:B31"/>
    <mergeCell ref="C24:C31"/>
    <mergeCell ref="F24:F31"/>
    <mergeCell ref="A33:A40"/>
    <mergeCell ref="B33:B40"/>
    <mergeCell ref="C33:C40"/>
    <mergeCell ref="F33:F40"/>
    <mergeCell ref="A8:A12"/>
    <mergeCell ref="B8:B12"/>
    <mergeCell ref="C8:C12"/>
    <mergeCell ref="F8:F12"/>
    <mergeCell ref="A14:A22"/>
    <mergeCell ref="B14:B22"/>
    <mergeCell ref="C14:C22"/>
    <mergeCell ref="F14:F22"/>
    <mergeCell ref="A1:C1"/>
    <mergeCell ref="E1:E2"/>
    <mergeCell ref="F1:F2"/>
    <mergeCell ref="A4:A6"/>
    <mergeCell ref="B4:B6"/>
    <mergeCell ref="C4:C6"/>
    <mergeCell ref="F4:F6"/>
  </mergeCell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F171054-1741-4BEE-B085-E48CC963709B}">
  <dimension ref="A1:H116"/>
  <sheetViews>
    <sheetView zoomScaleNormal="100" zoomScalePageLayoutView="90" workbookViewId="0">
      <pane ySplit="2" topLeftCell="A3" activePane="bottomLeft" state="frozen"/>
      <selection pane="bottomLeft" activeCell="E6" sqref="E6"/>
    </sheetView>
  </sheetViews>
  <sheetFormatPr defaultColWidth="8.83984375" defaultRowHeight="14.4" x14ac:dyDescent="0.55000000000000004"/>
  <cols>
    <col min="1" max="1" width="36.26171875" style="1" bestFit="1" customWidth="1"/>
    <col min="2" max="2" width="8.83984375" style="1" bestFit="1" customWidth="1"/>
    <col min="3" max="3" width="22.41796875" style="1" customWidth="1"/>
    <col min="4" max="4" width="1.41796875" style="16" customWidth="1"/>
    <col min="5" max="5" width="108.68359375" style="1" bestFit="1" customWidth="1"/>
    <col min="6" max="6" width="22.26171875" style="1" customWidth="1"/>
    <col min="7" max="7" width="8.83984375" style="1"/>
    <col min="8" max="8" width="84" style="1" customWidth="1"/>
    <col min="9" max="16384" width="8.83984375" style="1"/>
  </cols>
  <sheetData>
    <row r="1" spans="1:6" ht="15" customHeight="1" x14ac:dyDescent="0.55000000000000004">
      <c r="A1" s="60" t="s">
        <v>1</v>
      </c>
      <c r="B1" s="61"/>
      <c r="C1" s="62"/>
      <c r="D1" s="12"/>
      <c r="E1" s="63" t="s">
        <v>2</v>
      </c>
      <c r="F1" s="59" t="s">
        <v>3</v>
      </c>
    </row>
    <row r="2" spans="1:6" x14ac:dyDescent="0.55000000000000004">
      <c r="A2" s="2" t="s">
        <v>4</v>
      </c>
      <c r="B2" s="7" t="s">
        <v>5</v>
      </c>
      <c r="C2" s="7" t="s">
        <v>6</v>
      </c>
      <c r="D2" s="27"/>
      <c r="E2" s="63"/>
      <c r="F2" s="59"/>
    </row>
    <row r="3" spans="1:6" x14ac:dyDescent="0.55000000000000004">
      <c r="A3" s="3"/>
      <c r="B3" s="4"/>
      <c r="C3" s="4"/>
      <c r="D3" s="11"/>
      <c r="E3" s="21"/>
      <c r="F3" s="3"/>
    </row>
    <row r="4" spans="1:6" x14ac:dyDescent="0.55000000000000004">
      <c r="A4" s="64" t="s">
        <v>7</v>
      </c>
      <c r="B4" s="50" t="s">
        <v>8</v>
      </c>
      <c r="C4" s="50" t="s">
        <v>9</v>
      </c>
      <c r="D4" s="11"/>
      <c r="E4" s="22" t="s">
        <v>10</v>
      </c>
      <c r="F4" s="51"/>
    </row>
    <row r="5" spans="1:6" x14ac:dyDescent="0.55000000000000004">
      <c r="A5" s="64"/>
      <c r="B5" s="50"/>
      <c r="C5" s="50"/>
      <c r="D5" s="11"/>
      <c r="E5" s="22" t="s">
        <v>11</v>
      </c>
      <c r="F5" s="51"/>
    </row>
    <row r="6" spans="1:6" x14ac:dyDescent="0.55000000000000004">
      <c r="A6" s="64"/>
      <c r="B6" s="50"/>
      <c r="C6" s="50"/>
      <c r="D6" s="11"/>
      <c r="E6" s="22" t="s">
        <v>269</v>
      </c>
      <c r="F6" s="51"/>
    </row>
    <row r="7" spans="1:6" x14ac:dyDescent="0.55000000000000004">
      <c r="A7" s="3"/>
      <c r="B7" s="4"/>
      <c r="C7" s="4"/>
      <c r="D7" s="11"/>
      <c r="E7" s="21"/>
      <c r="F7" s="3"/>
    </row>
    <row r="8" spans="1:6" x14ac:dyDescent="0.55000000000000004">
      <c r="A8" s="51" t="s">
        <v>12</v>
      </c>
      <c r="B8" s="50" t="s">
        <v>13</v>
      </c>
      <c r="C8" s="50" t="s">
        <v>9</v>
      </c>
      <c r="D8" s="11"/>
      <c r="E8" s="22" t="s">
        <v>14</v>
      </c>
      <c r="F8" s="51"/>
    </row>
    <row r="9" spans="1:6" x14ac:dyDescent="0.55000000000000004">
      <c r="A9" s="51"/>
      <c r="B9" s="50"/>
      <c r="C9" s="50"/>
      <c r="D9" s="11"/>
      <c r="E9" s="22" t="s">
        <v>15</v>
      </c>
      <c r="F9" s="51"/>
    </row>
    <row r="10" spans="1:6" x14ac:dyDescent="0.55000000000000004">
      <c r="A10" s="51"/>
      <c r="B10" s="50"/>
      <c r="C10" s="50"/>
      <c r="D10" s="11"/>
      <c r="E10" s="22" t="s">
        <v>16</v>
      </c>
      <c r="F10" s="51"/>
    </row>
    <row r="11" spans="1:6" x14ac:dyDescent="0.55000000000000004">
      <c r="A11" s="51"/>
      <c r="B11" s="50"/>
      <c r="C11" s="50"/>
      <c r="D11" s="11"/>
      <c r="E11" s="22" t="s">
        <v>17</v>
      </c>
      <c r="F11" s="51"/>
    </row>
    <row r="12" spans="1:6" x14ac:dyDescent="0.55000000000000004">
      <c r="A12" s="51"/>
      <c r="B12" s="50"/>
      <c r="C12" s="50"/>
      <c r="D12" s="11"/>
      <c r="E12" s="35" t="s">
        <v>18</v>
      </c>
      <c r="F12" s="51"/>
    </row>
    <row r="13" spans="1:6" x14ac:dyDescent="0.55000000000000004">
      <c r="A13" s="3"/>
      <c r="B13" s="4"/>
      <c r="C13" s="4"/>
      <c r="D13" s="11"/>
      <c r="E13" s="21"/>
      <c r="F13" s="3"/>
    </row>
    <row r="14" spans="1:6" ht="28.8" x14ac:dyDescent="0.55000000000000004">
      <c r="A14" s="51" t="s">
        <v>19</v>
      </c>
      <c r="B14" s="50" t="s">
        <v>20</v>
      </c>
      <c r="C14" s="50" t="s">
        <v>9</v>
      </c>
      <c r="D14" s="11"/>
      <c r="E14" s="22" t="s">
        <v>249</v>
      </c>
      <c r="F14" s="51"/>
    </row>
    <row r="15" spans="1:6" ht="28.8" x14ac:dyDescent="0.55000000000000004">
      <c r="A15" s="51"/>
      <c r="B15" s="50"/>
      <c r="C15" s="50"/>
      <c r="D15" s="11"/>
      <c r="E15" s="22" t="s">
        <v>22</v>
      </c>
      <c r="F15" s="51"/>
    </row>
    <row r="16" spans="1:6" ht="28.8" x14ac:dyDescent="0.55000000000000004">
      <c r="A16" s="51"/>
      <c r="B16" s="50"/>
      <c r="C16" s="50"/>
      <c r="D16" s="11"/>
      <c r="E16" s="22" t="s">
        <v>250</v>
      </c>
      <c r="F16" s="51"/>
    </row>
    <row r="17" spans="1:6" ht="28.8" x14ac:dyDescent="0.55000000000000004">
      <c r="A17" s="51"/>
      <c r="B17" s="50"/>
      <c r="C17" s="50"/>
      <c r="D17" s="11"/>
      <c r="E17" s="22" t="s">
        <v>24</v>
      </c>
      <c r="F17" s="51"/>
    </row>
    <row r="18" spans="1:6" x14ac:dyDescent="0.55000000000000004">
      <c r="A18" s="51"/>
      <c r="B18" s="50"/>
      <c r="C18" s="50"/>
      <c r="D18" s="11"/>
      <c r="E18" s="22" t="s">
        <v>236</v>
      </c>
      <c r="F18" s="51"/>
    </row>
    <row r="19" spans="1:6" ht="28.8" x14ac:dyDescent="0.55000000000000004">
      <c r="A19" s="51"/>
      <c r="B19" s="50"/>
      <c r="C19" s="50"/>
      <c r="D19" s="11"/>
      <c r="E19" s="22" t="s">
        <v>26</v>
      </c>
      <c r="F19" s="51"/>
    </row>
    <row r="20" spans="1:6" x14ac:dyDescent="0.55000000000000004">
      <c r="A20" s="51"/>
      <c r="B20" s="50"/>
      <c r="C20" s="50"/>
      <c r="D20" s="11"/>
      <c r="E20" s="22" t="s">
        <v>251</v>
      </c>
      <c r="F20" s="51"/>
    </row>
    <row r="21" spans="1:6" ht="28.8" x14ac:dyDescent="0.55000000000000004">
      <c r="A21" s="51"/>
      <c r="B21" s="50"/>
      <c r="C21" s="50"/>
      <c r="D21" s="11"/>
      <c r="E21" s="22" t="s">
        <v>238</v>
      </c>
      <c r="F21" s="51"/>
    </row>
    <row r="22" spans="1:6" x14ac:dyDescent="0.55000000000000004">
      <c r="A22" s="51"/>
      <c r="B22" s="50"/>
      <c r="C22" s="50"/>
      <c r="D22" s="11"/>
      <c r="E22" s="35" t="s">
        <v>239</v>
      </c>
      <c r="F22" s="51"/>
    </row>
    <row r="23" spans="1:6" x14ac:dyDescent="0.55000000000000004">
      <c r="A23" s="3"/>
      <c r="B23" s="4"/>
      <c r="C23" s="4"/>
      <c r="D23" s="11"/>
      <c r="E23" s="21"/>
      <c r="F23" s="3"/>
    </row>
    <row r="24" spans="1:6" ht="43.2" x14ac:dyDescent="0.55000000000000004">
      <c r="A24" s="51" t="s">
        <v>31</v>
      </c>
      <c r="B24" s="50" t="s">
        <v>32</v>
      </c>
      <c r="C24" s="50" t="s">
        <v>33</v>
      </c>
      <c r="D24" s="12"/>
      <c r="E24" s="22" t="s">
        <v>252</v>
      </c>
      <c r="F24" s="51"/>
    </row>
    <row r="25" spans="1:6" ht="28.8" x14ac:dyDescent="0.55000000000000004">
      <c r="A25" s="51"/>
      <c r="B25" s="50"/>
      <c r="C25" s="50"/>
      <c r="D25" s="11"/>
      <c r="E25" s="22" t="s">
        <v>35</v>
      </c>
      <c r="F25" s="51"/>
    </row>
    <row r="26" spans="1:6" ht="28.8" x14ac:dyDescent="0.55000000000000004">
      <c r="A26" s="51"/>
      <c r="B26" s="50"/>
      <c r="C26" s="50"/>
      <c r="D26" s="11"/>
      <c r="E26" s="22" t="s">
        <v>36</v>
      </c>
      <c r="F26" s="51"/>
    </row>
    <row r="27" spans="1:6" x14ac:dyDescent="0.55000000000000004">
      <c r="A27" s="51"/>
      <c r="B27" s="50"/>
      <c r="C27" s="50"/>
      <c r="D27" s="11"/>
      <c r="E27" s="22" t="s">
        <v>241</v>
      </c>
      <c r="F27" s="51"/>
    </row>
    <row r="28" spans="1:6" x14ac:dyDescent="0.55000000000000004">
      <c r="A28" s="51"/>
      <c r="B28" s="50"/>
      <c r="C28" s="50"/>
      <c r="D28" s="14"/>
      <c r="E28" s="22" t="s">
        <v>39</v>
      </c>
      <c r="F28" s="51"/>
    </row>
    <row r="29" spans="1:6" ht="28.8" x14ac:dyDescent="0.55000000000000004">
      <c r="A29" s="51"/>
      <c r="B29" s="50"/>
      <c r="C29" s="50"/>
      <c r="D29" s="14"/>
      <c r="E29" s="22" t="s">
        <v>40</v>
      </c>
      <c r="F29" s="51"/>
    </row>
    <row r="30" spans="1:6" ht="28.8" x14ac:dyDescent="0.55000000000000004">
      <c r="A30" s="51"/>
      <c r="B30" s="50"/>
      <c r="C30" s="50"/>
      <c r="D30" s="14"/>
      <c r="E30" s="1" t="s">
        <v>29</v>
      </c>
      <c r="F30" s="51"/>
    </row>
    <row r="31" spans="1:6" x14ac:dyDescent="0.55000000000000004">
      <c r="A31" s="51"/>
      <c r="B31" s="50"/>
      <c r="C31" s="50"/>
      <c r="D31" s="14"/>
      <c r="E31" s="35" t="s">
        <v>30</v>
      </c>
      <c r="F31" s="51"/>
    </row>
    <row r="32" spans="1:6" x14ac:dyDescent="0.55000000000000004">
      <c r="A32" s="3"/>
      <c r="B32" s="4"/>
      <c r="C32" s="4"/>
      <c r="D32" s="11"/>
      <c r="E32" s="21"/>
      <c r="F32" s="3"/>
    </row>
    <row r="33" spans="1:8" x14ac:dyDescent="0.55000000000000004">
      <c r="A33" s="51" t="s">
        <v>42</v>
      </c>
      <c r="B33" s="50" t="s">
        <v>43</v>
      </c>
      <c r="C33" s="50" t="s">
        <v>167</v>
      </c>
      <c r="D33" s="11"/>
      <c r="E33" s="22" t="s">
        <v>253</v>
      </c>
      <c r="F33" s="51" t="s">
        <v>45</v>
      </c>
    </row>
    <row r="34" spans="1:8" x14ac:dyDescent="0.55000000000000004">
      <c r="A34" s="51"/>
      <c r="B34" s="50"/>
      <c r="C34" s="50"/>
      <c r="D34" s="11"/>
      <c r="E34" s="22" t="s">
        <v>243</v>
      </c>
      <c r="F34" s="51"/>
    </row>
    <row r="35" spans="1:8" x14ac:dyDescent="0.55000000000000004">
      <c r="A35" s="51"/>
      <c r="B35" s="50"/>
      <c r="C35" s="50"/>
      <c r="D35" s="11"/>
      <c r="E35" s="22" t="s">
        <v>47</v>
      </c>
      <c r="F35" s="51"/>
    </row>
    <row r="36" spans="1:8" x14ac:dyDescent="0.55000000000000004">
      <c r="A36" s="51"/>
      <c r="B36" s="50"/>
      <c r="C36" s="50"/>
      <c r="D36" s="11"/>
      <c r="E36" s="24" t="s">
        <v>254</v>
      </c>
      <c r="F36" s="51"/>
    </row>
    <row r="37" spans="1:8" ht="28.8" x14ac:dyDescent="0.55000000000000004">
      <c r="A37" s="51"/>
      <c r="B37" s="50"/>
      <c r="C37" s="50"/>
      <c r="D37" s="11"/>
      <c r="E37" s="22" t="s">
        <v>245</v>
      </c>
      <c r="F37" s="51"/>
    </row>
    <row r="38" spans="1:8" x14ac:dyDescent="0.55000000000000004">
      <c r="A38" s="51"/>
      <c r="B38" s="50"/>
      <c r="C38" s="50"/>
      <c r="D38" s="11"/>
      <c r="E38" s="22" t="s">
        <v>50</v>
      </c>
      <c r="F38" s="51"/>
    </row>
    <row r="39" spans="1:8" x14ac:dyDescent="0.55000000000000004">
      <c r="A39" s="51"/>
      <c r="B39" s="50"/>
      <c r="C39" s="50"/>
      <c r="D39" s="11"/>
      <c r="E39" s="24" t="s">
        <v>51</v>
      </c>
      <c r="F39" s="51"/>
    </row>
    <row r="40" spans="1:8" x14ac:dyDescent="0.55000000000000004">
      <c r="A40" s="51"/>
      <c r="B40" s="50"/>
      <c r="C40" s="50"/>
      <c r="D40" s="14"/>
      <c r="E40" s="24" t="s">
        <v>52</v>
      </c>
      <c r="F40" s="51"/>
    </row>
    <row r="41" spans="1:8" x14ac:dyDescent="0.55000000000000004">
      <c r="A41" s="3"/>
      <c r="B41" s="4"/>
      <c r="C41" s="4"/>
      <c r="D41" s="11"/>
      <c r="E41" s="21"/>
      <c r="F41" s="3"/>
    </row>
    <row r="42" spans="1:8" ht="14.4" customHeight="1" x14ac:dyDescent="0.55000000000000004">
      <c r="A42" s="51" t="s">
        <v>128</v>
      </c>
      <c r="B42" s="51" t="s">
        <v>223</v>
      </c>
      <c r="C42" s="51" t="s">
        <v>167</v>
      </c>
      <c r="D42" s="11"/>
      <c r="E42" s="8" t="s">
        <v>225</v>
      </c>
      <c r="F42" s="51" t="s">
        <v>45</v>
      </c>
      <c r="H42" s="1" t="s">
        <v>226</v>
      </c>
    </row>
    <row r="43" spans="1:8" ht="14.4" customHeight="1" x14ac:dyDescent="0.55000000000000004">
      <c r="A43" s="51"/>
      <c r="B43" s="51"/>
      <c r="C43" s="51"/>
      <c r="D43" s="11"/>
      <c r="E43" s="8" t="s">
        <v>227</v>
      </c>
      <c r="F43" s="51"/>
    </row>
    <row r="44" spans="1:8" ht="14.4" customHeight="1" x14ac:dyDescent="0.55000000000000004">
      <c r="A44" s="51"/>
      <c r="B44" s="51"/>
      <c r="C44" s="51"/>
      <c r="D44" s="11"/>
      <c r="E44" s="8" t="s">
        <v>228</v>
      </c>
      <c r="F44" s="51"/>
    </row>
    <row r="45" spans="1:8" ht="14.4" customHeight="1" x14ac:dyDescent="0.55000000000000004">
      <c r="A45" s="51"/>
      <c r="B45" s="51"/>
      <c r="C45" s="51"/>
      <c r="D45" s="11"/>
      <c r="E45" s="8" t="s">
        <v>229</v>
      </c>
      <c r="F45" s="51"/>
    </row>
    <row r="46" spans="1:8" x14ac:dyDescent="0.55000000000000004">
      <c r="A46" s="51"/>
      <c r="B46" s="51"/>
      <c r="C46" s="51"/>
      <c r="D46" s="11"/>
      <c r="E46" s="8" t="s">
        <v>230</v>
      </c>
      <c r="F46" s="51"/>
    </row>
    <row r="47" spans="1:8" x14ac:dyDescent="0.55000000000000004">
      <c r="A47" s="51"/>
      <c r="B47" s="51"/>
      <c r="C47" s="51"/>
      <c r="D47" s="11"/>
      <c r="E47" s="8" t="s">
        <v>231</v>
      </c>
      <c r="F47" s="51"/>
    </row>
    <row r="48" spans="1:8" x14ac:dyDescent="0.55000000000000004">
      <c r="A48" s="51"/>
      <c r="B48" s="51"/>
      <c r="C48" s="51"/>
      <c r="D48" s="11"/>
      <c r="E48" s="8" t="s">
        <v>232</v>
      </c>
      <c r="F48" s="51"/>
    </row>
    <row r="49" spans="1:6" x14ac:dyDescent="0.55000000000000004">
      <c r="A49" s="51"/>
      <c r="B49" s="51"/>
      <c r="C49" s="51"/>
      <c r="D49" s="11"/>
      <c r="E49" s="8" t="s">
        <v>115</v>
      </c>
      <c r="F49" s="51"/>
    </row>
    <row r="50" spans="1:6" x14ac:dyDescent="0.55000000000000004">
      <c r="A50" s="3"/>
      <c r="B50" s="4"/>
      <c r="C50" s="4"/>
      <c r="D50" s="11"/>
      <c r="E50" s="21"/>
      <c r="F50" s="3"/>
    </row>
    <row r="51" spans="1:6" ht="28.8" x14ac:dyDescent="0.55000000000000004">
      <c r="A51" s="51" t="s">
        <v>53</v>
      </c>
      <c r="B51" s="50" t="s">
        <v>233</v>
      </c>
      <c r="C51" s="50" t="s">
        <v>33</v>
      </c>
      <c r="D51" s="12"/>
      <c r="E51" s="22" t="s">
        <v>255</v>
      </c>
      <c r="F51" s="51"/>
    </row>
    <row r="52" spans="1:6" ht="28.8" x14ac:dyDescent="0.55000000000000004">
      <c r="A52" s="51"/>
      <c r="B52" s="50"/>
      <c r="C52" s="50"/>
      <c r="D52" s="14"/>
      <c r="E52" s="22" t="s">
        <v>56</v>
      </c>
      <c r="F52" s="51"/>
    </row>
    <row r="53" spans="1:6" x14ac:dyDescent="0.55000000000000004">
      <c r="A53" s="51"/>
      <c r="B53" s="50"/>
      <c r="C53" s="50"/>
      <c r="D53" s="14"/>
      <c r="E53" s="22" t="s">
        <v>57</v>
      </c>
      <c r="F53" s="51"/>
    </row>
    <row r="54" spans="1:6" x14ac:dyDescent="0.55000000000000004">
      <c r="A54" s="51"/>
      <c r="B54" s="50"/>
      <c r="C54" s="50"/>
      <c r="D54" s="14"/>
      <c r="E54" s="22" t="s">
        <v>58</v>
      </c>
      <c r="F54" s="51"/>
    </row>
    <row r="55" spans="1:6" ht="28.8" x14ac:dyDescent="0.55000000000000004">
      <c r="A55" s="51"/>
      <c r="B55" s="50"/>
      <c r="C55" s="50"/>
      <c r="D55" s="14"/>
      <c r="E55" s="22" t="s">
        <v>59</v>
      </c>
      <c r="F55" s="51"/>
    </row>
    <row r="56" spans="1:6" ht="28.8" x14ac:dyDescent="0.55000000000000004">
      <c r="A56" s="51"/>
      <c r="B56" s="50"/>
      <c r="C56" s="50"/>
      <c r="D56" s="14"/>
      <c r="E56" s="22" t="s">
        <v>60</v>
      </c>
      <c r="F56" s="51"/>
    </row>
    <row r="57" spans="1:6" ht="28.8" x14ac:dyDescent="0.55000000000000004">
      <c r="A57" s="51"/>
      <c r="B57" s="50"/>
      <c r="C57" s="50"/>
      <c r="D57" s="14"/>
      <c r="E57" s="22" t="s">
        <v>61</v>
      </c>
      <c r="F57" s="51"/>
    </row>
    <row r="58" spans="1:6" ht="28.8" x14ac:dyDescent="0.55000000000000004">
      <c r="A58" s="51"/>
      <c r="B58" s="50"/>
      <c r="C58" s="50"/>
      <c r="D58" s="14"/>
      <c r="E58" s="22" t="s">
        <v>256</v>
      </c>
      <c r="F58" s="51"/>
    </row>
    <row r="59" spans="1:6" x14ac:dyDescent="0.55000000000000004">
      <c r="A59" s="51"/>
      <c r="B59" s="50"/>
      <c r="C59" s="50"/>
      <c r="D59" s="14"/>
      <c r="E59" s="22" t="s">
        <v>258</v>
      </c>
      <c r="F59" s="51"/>
    </row>
    <row r="60" spans="1:6" x14ac:dyDescent="0.55000000000000004">
      <c r="A60" s="51"/>
      <c r="B60" s="50"/>
      <c r="C60" s="50"/>
      <c r="D60" s="14"/>
      <c r="E60" s="22" t="s">
        <v>259</v>
      </c>
      <c r="F60" s="51"/>
    </row>
    <row r="61" spans="1:6" ht="28.8" x14ac:dyDescent="0.55000000000000004">
      <c r="A61" s="51"/>
      <c r="B61" s="50"/>
      <c r="C61" s="50"/>
      <c r="D61" s="14"/>
      <c r="E61" s="22" t="s">
        <v>260</v>
      </c>
      <c r="F61" s="51"/>
    </row>
    <row r="62" spans="1:6" x14ac:dyDescent="0.55000000000000004">
      <c r="A62" s="51"/>
      <c r="B62" s="50"/>
      <c r="C62" s="50"/>
      <c r="D62" s="14"/>
      <c r="E62" s="35" t="s">
        <v>261</v>
      </c>
      <c r="F62" s="51"/>
    </row>
    <row r="63" spans="1:6" x14ac:dyDescent="0.55000000000000004">
      <c r="A63" s="3"/>
      <c r="B63" s="4"/>
      <c r="C63" s="4"/>
      <c r="D63" s="11"/>
      <c r="E63" s="21"/>
      <c r="F63" s="3"/>
    </row>
    <row r="64" spans="1:6" x14ac:dyDescent="0.55000000000000004">
      <c r="A64" s="51" t="s">
        <v>68</v>
      </c>
      <c r="B64" s="50" t="s">
        <v>69</v>
      </c>
      <c r="C64" s="44" t="s">
        <v>70</v>
      </c>
      <c r="D64" s="11"/>
      <c r="E64" s="22" t="s">
        <v>262</v>
      </c>
      <c r="F64" s="47" t="s">
        <v>45</v>
      </c>
    </row>
    <row r="65" spans="1:6" x14ac:dyDescent="0.55000000000000004">
      <c r="A65" s="51"/>
      <c r="B65" s="50"/>
      <c r="C65" s="46"/>
      <c r="D65" s="11"/>
      <c r="E65" s="22" t="s">
        <v>264</v>
      </c>
      <c r="F65" s="49"/>
    </row>
    <row r="66" spans="1:6" x14ac:dyDescent="0.55000000000000004">
      <c r="A66" s="51"/>
      <c r="B66" s="50"/>
      <c r="C66" s="44" t="s">
        <v>74</v>
      </c>
      <c r="D66" s="11"/>
      <c r="E66" s="24" t="s">
        <v>265</v>
      </c>
      <c r="F66" s="47" t="s">
        <v>76</v>
      </c>
    </row>
    <row r="67" spans="1:6" x14ac:dyDescent="0.55000000000000004">
      <c r="A67" s="51"/>
      <c r="B67" s="50"/>
      <c r="C67" s="45"/>
      <c r="D67" s="11"/>
      <c r="E67" s="22" t="s">
        <v>266</v>
      </c>
      <c r="F67" s="48"/>
    </row>
    <row r="68" spans="1:6" x14ac:dyDescent="0.55000000000000004">
      <c r="A68" s="51"/>
      <c r="B68" s="50"/>
      <c r="C68" s="45"/>
      <c r="D68" s="11"/>
      <c r="E68" s="22" t="s">
        <v>267</v>
      </c>
      <c r="F68" s="48"/>
    </row>
    <row r="69" spans="1:6" x14ac:dyDescent="0.55000000000000004">
      <c r="A69" s="51"/>
      <c r="B69" s="50"/>
      <c r="C69" s="46"/>
      <c r="D69" s="14"/>
      <c r="E69" s="35" t="s">
        <v>222</v>
      </c>
      <c r="F69" s="49"/>
    </row>
    <row r="70" spans="1:6" x14ac:dyDescent="0.55000000000000004">
      <c r="A70" s="5"/>
      <c r="B70" s="6"/>
      <c r="C70" s="6"/>
      <c r="D70" s="11"/>
      <c r="E70" s="25"/>
      <c r="F70" s="5"/>
    </row>
    <row r="71" spans="1:6" x14ac:dyDescent="0.55000000000000004">
      <c r="A71" s="55" t="s">
        <v>80</v>
      </c>
      <c r="B71" s="50" t="s">
        <v>81</v>
      </c>
      <c r="C71" s="50" t="s">
        <v>82</v>
      </c>
      <c r="D71" s="11"/>
      <c r="E71" s="8" t="s">
        <v>83</v>
      </c>
      <c r="F71" s="51" t="s">
        <v>84</v>
      </c>
    </row>
    <row r="72" spans="1:6" x14ac:dyDescent="0.55000000000000004">
      <c r="A72" s="55"/>
      <c r="B72" s="50"/>
      <c r="C72" s="50"/>
      <c r="D72" s="11"/>
      <c r="E72" s="8" t="s">
        <v>85</v>
      </c>
      <c r="F72" s="51"/>
    </row>
    <row r="73" spans="1:6" x14ac:dyDescent="0.55000000000000004">
      <c r="A73" s="55"/>
      <c r="B73" s="50"/>
      <c r="C73" s="50"/>
      <c r="D73" s="14"/>
      <c r="E73" s="8" t="s">
        <v>86</v>
      </c>
      <c r="F73" s="51"/>
    </row>
    <row r="74" spans="1:6" x14ac:dyDescent="0.55000000000000004">
      <c r="A74" s="55"/>
      <c r="B74" s="50"/>
      <c r="C74" s="50"/>
      <c r="D74" s="14"/>
      <c r="E74" s="22" t="s">
        <v>224</v>
      </c>
      <c r="F74" s="51"/>
    </row>
    <row r="75" spans="1:6" x14ac:dyDescent="0.55000000000000004">
      <c r="A75" s="55"/>
      <c r="B75" s="50"/>
      <c r="C75" s="50"/>
      <c r="D75" s="14"/>
      <c r="E75" s="22" t="s">
        <v>88</v>
      </c>
      <c r="F75" s="51"/>
    </row>
    <row r="76" spans="1:6" x14ac:dyDescent="0.55000000000000004">
      <c r="A76" s="55"/>
      <c r="B76" s="50"/>
      <c r="C76" s="50"/>
      <c r="D76" s="11"/>
      <c r="E76" s="22" t="s">
        <v>89</v>
      </c>
      <c r="F76" s="51"/>
    </row>
    <row r="77" spans="1:6" x14ac:dyDescent="0.55000000000000004">
      <c r="A77" s="3"/>
      <c r="B77" s="4"/>
      <c r="C77" s="4"/>
      <c r="D77" s="14"/>
      <c r="E77" s="21"/>
      <c r="F77" s="3"/>
    </row>
    <row r="78" spans="1:6" ht="15" customHeight="1" x14ac:dyDescent="0.55000000000000004">
      <c r="A78" s="56" t="s">
        <v>90</v>
      </c>
      <c r="B78" s="47" t="s">
        <v>91</v>
      </c>
      <c r="C78" s="44" t="s">
        <v>33</v>
      </c>
      <c r="D78" s="11"/>
      <c r="E78" s="22" t="s">
        <v>248</v>
      </c>
      <c r="F78" s="51"/>
    </row>
    <row r="79" spans="1:6" ht="28.8" x14ac:dyDescent="0.55000000000000004">
      <c r="A79" s="57"/>
      <c r="B79" s="48"/>
      <c r="C79" s="45"/>
      <c r="D79" s="14"/>
      <c r="E79" s="22" t="s">
        <v>93</v>
      </c>
      <c r="F79" s="51"/>
    </row>
    <row r="80" spans="1:6" x14ac:dyDescent="0.55000000000000004">
      <c r="A80" s="57"/>
      <c r="B80" s="48"/>
      <c r="C80" s="45"/>
      <c r="D80" s="14"/>
      <c r="E80" s="22" t="s">
        <v>94</v>
      </c>
      <c r="F80" s="51"/>
    </row>
    <row r="81" spans="1:6" x14ac:dyDescent="0.55000000000000004">
      <c r="A81" s="57"/>
      <c r="B81" s="48"/>
      <c r="C81" s="45"/>
      <c r="D81" s="14"/>
      <c r="E81" s="22" t="s">
        <v>95</v>
      </c>
      <c r="F81" s="51"/>
    </row>
    <row r="82" spans="1:6" x14ac:dyDescent="0.55000000000000004">
      <c r="A82" s="57"/>
      <c r="B82" s="48"/>
      <c r="C82" s="45"/>
      <c r="D82" s="14"/>
      <c r="E82" s="22" t="s">
        <v>96</v>
      </c>
      <c r="F82" s="51"/>
    </row>
    <row r="83" spans="1:6" x14ac:dyDescent="0.55000000000000004">
      <c r="A83" s="57"/>
      <c r="B83" s="48"/>
      <c r="C83" s="45"/>
      <c r="D83" s="14"/>
      <c r="E83" s="22" t="s">
        <v>97</v>
      </c>
      <c r="F83" s="51"/>
    </row>
    <row r="84" spans="1:6" x14ac:dyDescent="0.55000000000000004">
      <c r="A84" s="57"/>
      <c r="B84" s="48"/>
      <c r="C84" s="45"/>
      <c r="D84" s="14"/>
      <c r="E84" s="22" t="s">
        <v>98</v>
      </c>
      <c r="F84" s="51"/>
    </row>
    <row r="85" spans="1:6" x14ac:dyDescent="0.55000000000000004">
      <c r="A85" s="57"/>
      <c r="B85" s="48"/>
      <c r="C85" s="45"/>
      <c r="D85" s="11"/>
      <c r="E85" s="22" t="s">
        <v>99</v>
      </c>
      <c r="F85" s="51"/>
    </row>
    <row r="86" spans="1:6" x14ac:dyDescent="0.55000000000000004">
      <c r="A86" s="58"/>
      <c r="B86" s="49"/>
      <c r="C86" s="46"/>
      <c r="D86" s="14"/>
      <c r="E86" s="26" t="s">
        <v>100</v>
      </c>
      <c r="F86" s="51"/>
    </row>
    <row r="101" spans="4:4" x14ac:dyDescent="0.55000000000000004">
      <c r="D101" s="17"/>
    </row>
    <row r="102" spans="4:4" x14ac:dyDescent="0.55000000000000004">
      <c r="D102" s="17"/>
    </row>
    <row r="103" spans="4:4" x14ac:dyDescent="0.55000000000000004">
      <c r="D103" s="17"/>
    </row>
    <row r="104" spans="4:4" x14ac:dyDescent="0.55000000000000004">
      <c r="D104" s="17"/>
    </row>
    <row r="105" spans="4:4" x14ac:dyDescent="0.55000000000000004">
      <c r="D105" s="17"/>
    </row>
    <row r="106" spans="4:4" x14ac:dyDescent="0.55000000000000004">
      <c r="D106" s="17"/>
    </row>
    <row r="107" spans="4:4" x14ac:dyDescent="0.55000000000000004">
      <c r="D107" s="17"/>
    </row>
    <row r="108" spans="4:4" x14ac:dyDescent="0.55000000000000004">
      <c r="D108" s="17"/>
    </row>
    <row r="109" spans="4:4" x14ac:dyDescent="0.55000000000000004">
      <c r="D109" s="17"/>
    </row>
    <row r="110" spans="4:4" x14ac:dyDescent="0.55000000000000004">
      <c r="D110" s="17"/>
    </row>
    <row r="111" spans="4:4" x14ac:dyDescent="0.55000000000000004">
      <c r="D111" s="17"/>
    </row>
    <row r="112" spans="4:4" x14ac:dyDescent="0.55000000000000004">
      <c r="D112" s="17"/>
    </row>
    <row r="113" spans="4:4" x14ac:dyDescent="0.55000000000000004">
      <c r="D113" s="17"/>
    </row>
    <row r="114" spans="4:4" x14ac:dyDescent="0.55000000000000004">
      <c r="D114" s="17"/>
    </row>
    <row r="115" spans="4:4" x14ac:dyDescent="0.55000000000000004">
      <c r="D115" s="17"/>
    </row>
    <row r="116" spans="4:4" x14ac:dyDescent="0.55000000000000004">
      <c r="D116" s="17"/>
    </row>
  </sheetData>
  <mergeCells count="45">
    <mergeCell ref="A71:A76"/>
    <mergeCell ref="B71:B76"/>
    <mergeCell ref="C71:C76"/>
    <mergeCell ref="F71:F76"/>
    <mergeCell ref="A78:A86"/>
    <mergeCell ref="B78:B86"/>
    <mergeCell ref="C78:C86"/>
    <mergeCell ref="F78:F86"/>
    <mergeCell ref="A64:A69"/>
    <mergeCell ref="B64:B69"/>
    <mergeCell ref="C64:C65"/>
    <mergeCell ref="F64:F65"/>
    <mergeCell ref="C66:C69"/>
    <mergeCell ref="F66:F69"/>
    <mergeCell ref="A42:A49"/>
    <mergeCell ref="B42:B49"/>
    <mergeCell ref="C42:C49"/>
    <mergeCell ref="F42:F49"/>
    <mergeCell ref="A51:A62"/>
    <mergeCell ref="B51:B62"/>
    <mergeCell ref="C51:C62"/>
    <mergeCell ref="F51:F62"/>
    <mergeCell ref="A24:A31"/>
    <mergeCell ref="B24:B31"/>
    <mergeCell ref="C24:C31"/>
    <mergeCell ref="F24:F31"/>
    <mergeCell ref="A33:A40"/>
    <mergeCell ref="B33:B40"/>
    <mergeCell ref="C33:C40"/>
    <mergeCell ref="F33:F40"/>
    <mergeCell ref="A8:A12"/>
    <mergeCell ref="B8:B12"/>
    <mergeCell ref="C8:C12"/>
    <mergeCell ref="F8:F12"/>
    <mergeCell ref="A14:A22"/>
    <mergeCell ref="B14:B22"/>
    <mergeCell ref="C14:C22"/>
    <mergeCell ref="F14:F22"/>
    <mergeCell ref="A1:C1"/>
    <mergeCell ref="E1:E2"/>
    <mergeCell ref="F1:F2"/>
    <mergeCell ref="A4:A6"/>
    <mergeCell ref="B4:B6"/>
    <mergeCell ref="C4:C6"/>
    <mergeCell ref="F4:F6"/>
  </mergeCell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3E85EE3-936F-4F12-8ECD-D7F85D7F91E9}">
  <dimension ref="A1:I110"/>
  <sheetViews>
    <sheetView zoomScaleNormal="100" workbookViewId="0">
      <selection activeCell="E36" sqref="E36"/>
    </sheetView>
  </sheetViews>
  <sheetFormatPr defaultColWidth="8.83984375" defaultRowHeight="14.4" x14ac:dyDescent="0.55000000000000004"/>
  <cols>
    <col min="1" max="1" width="36.15625" customWidth="1"/>
    <col min="2" max="2" width="8.83984375" customWidth="1"/>
    <col min="3" max="3" width="18.68359375" customWidth="1"/>
    <col min="4" max="4" width="1.41796875" customWidth="1"/>
    <col min="5" max="5" width="108.68359375" customWidth="1"/>
    <col min="6" max="6" width="21.26171875" customWidth="1"/>
  </cols>
  <sheetData>
    <row r="1" spans="1:6" ht="15" customHeight="1" x14ac:dyDescent="0.55000000000000004">
      <c r="A1" s="60" t="s">
        <v>1</v>
      </c>
      <c r="B1" s="61"/>
      <c r="C1" s="62"/>
      <c r="D1" s="9"/>
      <c r="E1" s="84" t="s">
        <v>2</v>
      </c>
      <c r="F1" s="63" t="s">
        <v>3</v>
      </c>
    </row>
    <row r="2" spans="1:6" x14ac:dyDescent="0.55000000000000004">
      <c r="A2" s="2" t="s">
        <v>4</v>
      </c>
      <c r="B2" s="7" t="s">
        <v>5</v>
      </c>
      <c r="C2" s="7" t="s">
        <v>6</v>
      </c>
      <c r="D2" s="10"/>
      <c r="E2" s="74"/>
      <c r="F2" s="63"/>
    </row>
    <row r="3" spans="1:6" s="1" customFormat="1" x14ac:dyDescent="0.55000000000000004">
      <c r="A3" s="64" t="s">
        <v>7</v>
      </c>
      <c r="B3" s="50" t="s">
        <v>8</v>
      </c>
      <c r="C3" s="50" t="s">
        <v>9</v>
      </c>
      <c r="D3" s="11"/>
      <c r="E3" s="22" t="s">
        <v>101</v>
      </c>
      <c r="F3" s="51"/>
    </row>
    <row r="4" spans="1:6" s="1" customFormat="1" x14ac:dyDescent="0.55000000000000004">
      <c r="A4" s="64"/>
      <c r="B4" s="50"/>
      <c r="C4" s="50"/>
      <c r="D4" s="11"/>
      <c r="E4" s="22" t="s">
        <v>102</v>
      </c>
      <c r="F4" s="51"/>
    </row>
    <row r="5" spans="1:6" s="1" customFormat="1" x14ac:dyDescent="0.55000000000000004">
      <c r="A5" s="64"/>
      <c r="B5" s="50"/>
      <c r="C5" s="50"/>
      <c r="D5" s="11"/>
      <c r="E5" s="22" t="s">
        <v>269</v>
      </c>
      <c r="F5" s="51"/>
    </row>
    <row r="6" spans="1:6" x14ac:dyDescent="0.55000000000000004">
      <c r="A6" s="3"/>
      <c r="B6" s="4"/>
      <c r="C6" s="4"/>
      <c r="D6" s="11"/>
      <c r="E6" s="31"/>
      <c r="F6" s="4"/>
    </row>
    <row r="7" spans="1:6" x14ac:dyDescent="0.55000000000000004">
      <c r="A7" s="47" t="s">
        <v>190</v>
      </c>
      <c r="B7" s="47" t="s">
        <v>13</v>
      </c>
      <c r="C7" s="44" t="s">
        <v>9</v>
      </c>
      <c r="D7" s="11"/>
      <c r="E7" s="22" t="s">
        <v>14</v>
      </c>
      <c r="F7" s="83"/>
    </row>
    <row r="8" spans="1:6" x14ac:dyDescent="0.55000000000000004">
      <c r="A8" s="47"/>
      <c r="B8" s="47"/>
      <c r="C8" s="44"/>
      <c r="D8" s="11"/>
      <c r="E8" s="8" t="s">
        <v>15</v>
      </c>
      <c r="F8" s="83"/>
    </row>
    <row r="9" spans="1:6" x14ac:dyDescent="0.55000000000000004">
      <c r="A9" s="47"/>
      <c r="B9" s="47"/>
      <c r="C9" s="44"/>
      <c r="D9" s="11"/>
      <c r="E9" s="8" t="s">
        <v>16</v>
      </c>
      <c r="F9" s="83"/>
    </row>
    <row r="10" spans="1:6" x14ac:dyDescent="0.55000000000000004">
      <c r="A10" s="47"/>
      <c r="B10" s="47"/>
      <c r="C10" s="44"/>
      <c r="D10" s="11"/>
      <c r="E10" s="35" t="s">
        <v>147</v>
      </c>
      <c r="F10" s="83"/>
    </row>
    <row r="11" spans="1:6" x14ac:dyDescent="0.55000000000000004">
      <c r="A11" s="3"/>
      <c r="B11" s="4"/>
      <c r="C11" s="4"/>
      <c r="D11" s="11"/>
      <c r="E11" s="31"/>
      <c r="F11" s="4"/>
    </row>
    <row r="12" spans="1:6" x14ac:dyDescent="0.55000000000000004">
      <c r="A12" s="51" t="s">
        <v>19</v>
      </c>
      <c r="B12" s="50" t="s">
        <v>20</v>
      </c>
      <c r="C12" s="50" t="s">
        <v>191</v>
      </c>
      <c r="D12" s="11"/>
      <c r="E12" s="8" t="s">
        <v>108</v>
      </c>
      <c r="F12" s="83"/>
    </row>
    <row r="13" spans="1:6" x14ac:dyDescent="0.55000000000000004">
      <c r="A13" s="47"/>
      <c r="B13" s="47"/>
      <c r="C13" s="44"/>
      <c r="D13" s="11"/>
      <c r="E13" s="8" t="s">
        <v>109</v>
      </c>
      <c r="F13" s="83"/>
    </row>
    <row r="14" spans="1:6" x14ac:dyDescent="0.55000000000000004">
      <c r="A14" s="49"/>
      <c r="B14" s="49"/>
      <c r="C14" s="46"/>
      <c r="D14" s="11"/>
      <c r="E14" s="8" t="s">
        <v>110</v>
      </c>
      <c r="F14" s="83"/>
    </row>
    <row r="15" spans="1:6" x14ac:dyDescent="0.55000000000000004">
      <c r="A15" s="51"/>
      <c r="B15" s="50"/>
      <c r="C15" s="50"/>
      <c r="D15" s="11"/>
      <c r="E15" s="8" t="s">
        <v>111</v>
      </c>
      <c r="F15" s="83"/>
    </row>
    <row r="16" spans="1:6" x14ac:dyDescent="0.55000000000000004">
      <c r="A16" s="51"/>
      <c r="B16" s="50"/>
      <c r="C16" s="50"/>
      <c r="D16" s="11"/>
      <c r="E16" s="8" t="s">
        <v>112</v>
      </c>
      <c r="F16" s="83"/>
    </row>
    <row r="17" spans="1:6" x14ac:dyDescent="0.55000000000000004">
      <c r="A17" s="51"/>
      <c r="B17" s="50"/>
      <c r="C17" s="50"/>
      <c r="D17" s="11"/>
      <c r="E17" s="8" t="s">
        <v>192</v>
      </c>
      <c r="F17" s="83"/>
    </row>
    <row r="18" spans="1:6" x14ac:dyDescent="0.55000000000000004">
      <c r="A18" s="51"/>
      <c r="B18" s="50"/>
      <c r="C18" s="50"/>
      <c r="D18" s="11"/>
      <c r="E18" s="8" t="s">
        <v>114</v>
      </c>
      <c r="F18" s="83"/>
    </row>
    <row r="19" spans="1:6" x14ac:dyDescent="0.55000000000000004">
      <c r="A19" s="51"/>
      <c r="B19" s="50"/>
      <c r="C19" s="50"/>
      <c r="D19" s="11"/>
      <c r="E19" s="35" t="s">
        <v>115</v>
      </c>
      <c r="F19" s="83"/>
    </row>
    <row r="20" spans="1:6" x14ac:dyDescent="0.55000000000000004">
      <c r="A20" s="3"/>
      <c r="B20" s="4"/>
      <c r="C20" s="4"/>
      <c r="D20" s="11"/>
      <c r="E20" s="31"/>
      <c r="F20" s="4"/>
    </row>
    <row r="21" spans="1:6" x14ac:dyDescent="0.55000000000000004">
      <c r="A21" s="51" t="s">
        <v>31</v>
      </c>
      <c r="B21" s="50" t="s">
        <v>32</v>
      </c>
      <c r="C21" s="50" t="s">
        <v>33</v>
      </c>
      <c r="D21" s="12"/>
      <c r="E21" s="8" t="s">
        <v>116</v>
      </c>
      <c r="F21" s="83"/>
    </row>
    <row r="22" spans="1:6" ht="28.8" x14ac:dyDescent="0.55000000000000004">
      <c r="A22" s="51"/>
      <c r="B22" s="50"/>
      <c r="C22" s="50"/>
      <c r="D22" s="11"/>
      <c r="E22" s="8" t="s">
        <v>117</v>
      </c>
      <c r="F22" s="83"/>
    </row>
    <row r="23" spans="1:6" x14ac:dyDescent="0.55000000000000004">
      <c r="A23" s="51"/>
      <c r="B23" s="50"/>
      <c r="C23" s="50"/>
      <c r="D23" s="11"/>
      <c r="E23" s="8" t="s">
        <v>193</v>
      </c>
      <c r="F23" s="83"/>
    </row>
    <row r="24" spans="1:6" x14ac:dyDescent="0.55000000000000004">
      <c r="A24" s="51"/>
      <c r="B24" s="50"/>
      <c r="C24" s="50"/>
      <c r="D24" s="11"/>
      <c r="E24" s="8" t="s">
        <v>194</v>
      </c>
      <c r="F24" s="83"/>
    </row>
    <row r="25" spans="1:6" x14ac:dyDescent="0.55000000000000004">
      <c r="A25" s="51"/>
      <c r="B25" s="50"/>
      <c r="C25" s="50"/>
      <c r="D25" s="13"/>
      <c r="E25" s="35" t="s">
        <v>18</v>
      </c>
      <c r="F25" s="83"/>
    </row>
    <row r="26" spans="1:6" x14ac:dyDescent="0.55000000000000004">
      <c r="A26" s="3"/>
      <c r="B26" s="4"/>
      <c r="C26" s="4"/>
      <c r="D26" s="11"/>
      <c r="E26" s="31"/>
      <c r="F26" s="4"/>
    </row>
    <row r="27" spans="1:6" x14ac:dyDescent="0.55000000000000004">
      <c r="A27" s="51" t="s">
        <v>195</v>
      </c>
      <c r="B27" s="50" t="s">
        <v>196</v>
      </c>
      <c r="C27" s="50" t="s">
        <v>33</v>
      </c>
      <c r="D27" s="11"/>
      <c r="E27" s="8" t="s">
        <v>197</v>
      </c>
      <c r="F27" s="83"/>
    </row>
    <row r="28" spans="1:6" x14ac:dyDescent="0.55000000000000004">
      <c r="A28" s="51"/>
      <c r="B28" s="50"/>
      <c r="C28" s="50"/>
      <c r="D28" s="11"/>
      <c r="E28" s="8" t="s">
        <v>198</v>
      </c>
      <c r="F28" s="83"/>
    </row>
    <row r="29" spans="1:6" x14ac:dyDescent="0.55000000000000004">
      <c r="A29" s="51"/>
      <c r="B29" s="50"/>
      <c r="C29" s="50"/>
      <c r="D29" s="13"/>
      <c r="E29" s="8" t="s">
        <v>199</v>
      </c>
      <c r="F29" s="83"/>
    </row>
    <row r="30" spans="1:6" x14ac:dyDescent="0.55000000000000004">
      <c r="A30" s="51"/>
      <c r="B30" s="50"/>
      <c r="C30" s="50"/>
      <c r="D30" s="13"/>
      <c r="E30" s="8" t="s">
        <v>200</v>
      </c>
      <c r="F30" s="83"/>
    </row>
    <row r="31" spans="1:6" x14ac:dyDescent="0.55000000000000004">
      <c r="A31" s="51"/>
      <c r="B31" s="50"/>
      <c r="C31" s="50"/>
      <c r="D31" s="13"/>
      <c r="E31" s="35" t="s">
        <v>18</v>
      </c>
      <c r="F31" s="83"/>
    </row>
    <row r="32" spans="1:6" x14ac:dyDescent="0.55000000000000004">
      <c r="A32" s="5"/>
      <c r="B32" s="6"/>
      <c r="C32" s="6"/>
      <c r="D32" s="18"/>
      <c r="E32" s="32"/>
      <c r="F32" s="6"/>
    </row>
    <row r="33" spans="1:8" s="1" customFormat="1" x14ac:dyDescent="0.55000000000000004">
      <c r="A33" s="51" t="s">
        <v>201</v>
      </c>
      <c r="B33" s="50" t="s">
        <v>202</v>
      </c>
      <c r="C33" s="50" t="s">
        <v>203</v>
      </c>
      <c r="D33" s="12"/>
      <c r="E33" s="8" t="s">
        <v>204</v>
      </c>
      <c r="F33" s="83" t="s">
        <v>205</v>
      </c>
    </row>
    <row r="34" spans="1:8" s="1" customFormat="1" x14ac:dyDescent="0.55000000000000004">
      <c r="A34" s="51"/>
      <c r="B34" s="50"/>
      <c r="C34" s="50"/>
      <c r="D34" s="12"/>
      <c r="E34" s="33" t="s">
        <v>206</v>
      </c>
      <c r="F34" s="83"/>
      <c r="H34" s="28"/>
    </row>
    <row r="35" spans="1:8" s="1" customFormat="1" x14ac:dyDescent="0.55000000000000004">
      <c r="A35" s="51"/>
      <c r="B35" s="50"/>
      <c r="C35" s="50"/>
      <c r="D35" s="12"/>
      <c r="E35" s="8" t="s">
        <v>270</v>
      </c>
      <c r="F35" s="83"/>
    </row>
    <row r="36" spans="1:8" s="1" customFormat="1" x14ac:dyDescent="0.55000000000000004">
      <c r="A36" s="51"/>
      <c r="B36" s="50"/>
      <c r="C36" s="50"/>
      <c r="D36" s="12"/>
      <c r="E36" s="8" t="s">
        <v>208</v>
      </c>
      <c r="F36" s="83"/>
    </row>
    <row r="37" spans="1:8" s="1" customFormat="1" x14ac:dyDescent="0.55000000000000004">
      <c r="A37" s="51"/>
      <c r="B37" s="50"/>
      <c r="C37" s="50"/>
      <c r="D37" s="12"/>
      <c r="E37" s="35" t="s">
        <v>18</v>
      </c>
      <c r="F37" s="83"/>
    </row>
    <row r="38" spans="1:8" s="1" customFormat="1" ht="63.75" customHeight="1" x14ac:dyDescent="0.55000000000000004">
      <c r="A38" s="51"/>
      <c r="B38" s="50"/>
      <c r="C38" s="50"/>
      <c r="D38" s="12"/>
      <c r="E38" s="8" t="s">
        <v>209</v>
      </c>
      <c r="F38" s="83"/>
    </row>
    <row r="39" spans="1:8" s="1" customFormat="1" x14ac:dyDescent="0.55000000000000004">
      <c r="A39" s="5"/>
      <c r="B39" s="6"/>
      <c r="C39" s="6"/>
      <c r="D39" s="11"/>
      <c r="E39" s="34"/>
      <c r="F39" s="5"/>
    </row>
    <row r="40" spans="1:8" s="1" customFormat="1" x14ac:dyDescent="0.55000000000000004">
      <c r="A40" s="55" t="s">
        <v>80</v>
      </c>
      <c r="B40" s="50" t="s">
        <v>81</v>
      </c>
      <c r="C40" s="50" t="s">
        <v>82</v>
      </c>
      <c r="D40" s="11"/>
      <c r="E40" s="8" t="s">
        <v>83</v>
      </c>
      <c r="F40" s="51" t="s">
        <v>210</v>
      </c>
    </row>
    <row r="41" spans="1:8" s="1" customFormat="1" x14ac:dyDescent="0.55000000000000004">
      <c r="A41" s="55"/>
      <c r="B41" s="50"/>
      <c r="C41" s="50"/>
      <c r="D41" s="11"/>
      <c r="E41" s="8" t="s">
        <v>85</v>
      </c>
      <c r="F41" s="51"/>
    </row>
    <row r="42" spans="1:8" s="1" customFormat="1" x14ac:dyDescent="0.55000000000000004">
      <c r="A42" s="55"/>
      <c r="B42" s="50"/>
      <c r="C42" s="50"/>
      <c r="D42" s="14"/>
      <c r="E42" s="8" t="s">
        <v>86</v>
      </c>
      <c r="F42" s="51"/>
    </row>
    <row r="43" spans="1:8" s="1" customFormat="1" x14ac:dyDescent="0.55000000000000004">
      <c r="A43" s="55"/>
      <c r="B43" s="50"/>
      <c r="C43" s="50"/>
      <c r="D43" s="14"/>
      <c r="E43" s="22" t="s">
        <v>87</v>
      </c>
      <c r="F43" s="51"/>
    </row>
    <row r="44" spans="1:8" s="1" customFormat="1" x14ac:dyDescent="0.55000000000000004">
      <c r="A44" s="55"/>
      <c r="B44" s="50"/>
      <c r="C44" s="50"/>
      <c r="D44" s="14"/>
      <c r="E44" s="22" t="s">
        <v>88</v>
      </c>
      <c r="F44" s="51"/>
    </row>
    <row r="45" spans="1:8" s="1" customFormat="1" x14ac:dyDescent="0.55000000000000004">
      <c r="A45" s="55"/>
      <c r="B45" s="50"/>
      <c r="C45" s="50"/>
      <c r="D45" s="11"/>
      <c r="E45" s="22" t="s">
        <v>211</v>
      </c>
      <c r="F45" s="51"/>
    </row>
    <row r="46" spans="1:8" s="1" customFormat="1" x14ac:dyDescent="0.55000000000000004">
      <c r="A46" s="5"/>
      <c r="B46" s="6"/>
      <c r="C46" s="6"/>
      <c r="D46" s="18"/>
      <c r="E46" s="32"/>
      <c r="F46" s="6"/>
    </row>
    <row r="47" spans="1:8" s="1" customFormat="1" x14ac:dyDescent="0.55000000000000004">
      <c r="A47" s="55" t="s">
        <v>90</v>
      </c>
      <c r="B47" s="50" t="s">
        <v>91</v>
      </c>
      <c r="C47" s="50" t="s">
        <v>33</v>
      </c>
      <c r="D47" s="11"/>
      <c r="E47" s="8" t="s">
        <v>180</v>
      </c>
      <c r="F47" s="47" t="s">
        <v>212</v>
      </c>
    </row>
    <row r="48" spans="1:8" s="1" customFormat="1" x14ac:dyDescent="0.55000000000000004">
      <c r="A48" s="55"/>
      <c r="B48" s="50"/>
      <c r="C48" s="50"/>
      <c r="D48" s="11"/>
      <c r="E48" s="8" t="s">
        <v>85</v>
      </c>
      <c r="F48" s="48"/>
    </row>
    <row r="49" spans="1:9" s="1" customFormat="1" ht="28.8" x14ac:dyDescent="0.55000000000000004">
      <c r="A49" s="55"/>
      <c r="B49" s="50"/>
      <c r="C49" s="50"/>
      <c r="D49" s="14"/>
      <c r="E49" s="8" t="s">
        <v>213</v>
      </c>
      <c r="F49" s="48"/>
    </row>
    <row r="50" spans="1:9" s="1" customFormat="1" x14ac:dyDescent="0.55000000000000004">
      <c r="A50" s="55"/>
      <c r="B50" s="50"/>
      <c r="C50" s="50"/>
      <c r="D50" s="14"/>
      <c r="E50" s="8" t="s">
        <v>214</v>
      </c>
      <c r="F50" s="48"/>
      <c r="I50"/>
    </row>
    <row r="51" spans="1:9" s="1" customFormat="1" x14ac:dyDescent="0.55000000000000004">
      <c r="A51" s="55"/>
      <c r="B51" s="50"/>
      <c r="C51" s="50"/>
      <c r="D51" s="14"/>
      <c r="E51" s="8" t="s">
        <v>215</v>
      </c>
      <c r="F51" s="48"/>
      <c r="I51"/>
    </row>
    <row r="52" spans="1:9" s="1" customFormat="1" x14ac:dyDescent="0.55000000000000004">
      <c r="A52" s="55"/>
      <c r="B52" s="50"/>
      <c r="C52" s="50"/>
      <c r="D52" s="14"/>
      <c r="E52" s="8" t="s">
        <v>216</v>
      </c>
      <c r="F52" s="48"/>
      <c r="I52"/>
    </row>
    <row r="53" spans="1:9" s="1" customFormat="1" x14ac:dyDescent="0.55000000000000004">
      <c r="A53" s="55"/>
      <c r="B53" s="50"/>
      <c r="C53" s="50"/>
      <c r="D53" s="14"/>
      <c r="E53" s="22" t="s">
        <v>217</v>
      </c>
      <c r="F53" s="48"/>
      <c r="I53"/>
    </row>
    <row r="54" spans="1:9" s="1" customFormat="1" x14ac:dyDescent="0.55000000000000004">
      <c r="A54" s="55"/>
      <c r="B54" s="50"/>
      <c r="C54" s="50"/>
      <c r="D54" s="14"/>
      <c r="E54" s="8" t="s">
        <v>187</v>
      </c>
      <c r="F54" s="48"/>
      <c r="I54"/>
    </row>
    <row r="55" spans="1:9" s="1" customFormat="1" x14ac:dyDescent="0.55000000000000004">
      <c r="A55" s="55"/>
      <c r="B55" s="50"/>
      <c r="C55" s="50"/>
      <c r="D55" s="11"/>
      <c r="E55" s="8" t="s">
        <v>188</v>
      </c>
      <c r="F55" s="48"/>
      <c r="I55"/>
    </row>
    <row r="56" spans="1:9" s="1" customFormat="1" x14ac:dyDescent="0.55000000000000004">
      <c r="A56" s="55"/>
      <c r="B56" s="50"/>
      <c r="C56" s="50"/>
      <c r="D56" s="14"/>
      <c r="E56" s="26" t="s">
        <v>189</v>
      </c>
      <c r="F56" s="49"/>
      <c r="I56"/>
    </row>
    <row r="57" spans="1:9" x14ac:dyDescent="0.55000000000000004">
      <c r="A57" s="1"/>
      <c r="B57" s="1"/>
      <c r="C57" s="1"/>
      <c r="D57" s="1"/>
      <c r="E57" s="1"/>
    </row>
    <row r="58" spans="1:9" x14ac:dyDescent="0.55000000000000004">
      <c r="A58" s="1"/>
      <c r="B58" s="1"/>
      <c r="C58" s="1"/>
      <c r="D58" s="1"/>
      <c r="E58" s="1"/>
    </row>
    <row r="59" spans="1:9" x14ac:dyDescent="0.55000000000000004">
      <c r="A59" s="1"/>
      <c r="B59" s="1"/>
      <c r="C59" s="1"/>
      <c r="D59" s="1"/>
      <c r="E59" s="1"/>
    </row>
    <row r="60" spans="1:9" x14ac:dyDescent="0.55000000000000004">
      <c r="A60" s="1"/>
      <c r="B60" s="1"/>
      <c r="C60" s="1"/>
      <c r="D60" s="1"/>
      <c r="E60" s="1"/>
    </row>
    <row r="61" spans="1:9" x14ac:dyDescent="0.55000000000000004">
      <c r="A61" s="1"/>
      <c r="B61" s="1"/>
      <c r="C61" s="1"/>
      <c r="D61" s="1"/>
      <c r="E61" s="1"/>
    </row>
    <row r="62" spans="1:9" x14ac:dyDescent="0.55000000000000004">
      <c r="A62" s="1"/>
      <c r="B62" s="1"/>
      <c r="C62" s="1"/>
      <c r="D62" s="1"/>
      <c r="E62" s="1"/>
    </row>
    <row r="63" spans="1:9" x14ac:dyDescent="0.55000000000000004">
      <c r="A63" s="1"/>
      <c r="B63" s="1"/>
      <c r="C63" s="1"/>
      <c r="D63" s="1"/>
      <c r="E63" s="1"/>
    </row>
    <row r="64" spans="1:9" x14ac:dyDescent="0.55000000000000004">
      <c r="A64" s="1"/>
      <c r="B64" s="1"/>
      <c r="C64" s="1"/>
      <c r="D64" s="1"/>
      <c r="E64" s="1"/>
    </row>
    <row r="65" spans="1:5" x14ac:dyDescent="0.55000000000000004">
      <c r="A65" s="1"/>
      <c r="B65" s="1"/>
      <c r="C65" s="1"/>
      <c r="D65" s="1"/>
      <c r="E65" s="1"/>
    </row>
    <row r="66" spans="1:5" x14ac:dyDescent="0.55000000000000004">
      <c r="A66" s="1"/>
      <c r="B66" s="1"/>
      <c r="C66" s="1"/>
      <c r="D66" s="1"/>
      <c r="E66" s="1"/>
    </row>
    <row r="67" spans="1:5" x14ac:dyDescent="0.55000000000000004">
      <c r="A67" s="1"/>
      <c r="B67" s="1"/>
      <c r="C67" s="1"/>
      <c r="D67" s="1"/>
      <c r="E67" s="1"/>
    </row>
    <row r="68" spans="1:5" x14ac:dyDescent="0.55000000000000004">
      <c r="A68" s="1"/>
      <c r="B68" s="1"/>
      <c r="C68" s="1"/>
      <c r="D68" s="1"/>
      <c r="E68" s="1"/>
    </row>
    <row r="69" spans="1:5" x14ac:dyDescent="0.55000000000000004">
      <c r="A69" s="1"/>
      <c r="B69" s="1"/>
      <c r="C69" s="1"/>
      <c r="D69" s="1"/>
      <c r="E69" s="1"/>
    </row>
    <row r="70" spans="1:5" x14ac:dyDescent="0.55000000000000004">
      <c r="A70" s="1"/>
      <c r="B70" s="1"/>
      <c r="C70" s="1"/>
      <c r="D70" s="1"/>
      <c r="E70" s="1"/>
    </row>
    <row r="71" spans="1:5" x14ac:dyDescent="0.55000000000000004">
      <c r="A71" s="1"/>
      <c r="B71" s="1"/>
      <c r="C71" s="1"/>
      <c r="D71" s="1"/>
      <c r="E71" s="1"/>
    </row>
    <row r="72" spans="1:5" x14ac:dyDescent="0.55000000000000004">
      <c r="A72" s="1"/>
      <c r="B72" s="1"/>
      <c r="C72" s="1"/>
      <c r="D72" s="1"/>
      <c r="E72" s="1"/>
    </row>
    <row r="73" spans="1:5" x14ac:dyDescent="0.55000000000000004">
      <c r="A73" s="1"/>
      <c r="B73" s="1"/>
      <c r="C73" s="1"/>
      <c r="D73" s="1"/>
      <c r="E73" s="1"/>
    </row>
    <row r="74" spans="1:5" x14ac:dyDescent="0.55000000000000004">
      <c r="A74" s="1"/>
      <c r="B74" s="1"/>
      <c r="C74" s="1"/>
      <c r="D74" s="1"/>
      <c r="E74" s="1"/>
    </row>
    <row r="75" spans="1:5" x14ac:dyDescent="0.55000000000000004">
      <c r="A75" s="1"/>
      <c r="B75" s="1"/>
      <c r="C75" s="1"/>
      <c r="D75" s="1"/>
      <c r="E75" s="1"/>
    </row>
    <row r="76" spans="1:5" x14ac:dyDescent="0.55000000000000004">
      <c r="A76" s="1"/>
      <c r="B76" s="1"/>
      <c r="C76" s="1"/>
      <c r="D76" s="1"/>
      <c r="E76" s="1"/>
    </row>
    <row r="77" spans="1:5" x14ac:dyDescent="0.55000000000000004">
      <c r="A77" s="1"/>
      <c r="B77" s="1"/>
      <c r="C77" s="1"/>
      <c r="D77" s="1"/>
      <c r="E77" s="1"/>
    </row>
    <row r="78" spans="1:5" x14ac:dyDescent="0.55000000000000004">
      <c r="A78" s="1"/>
      <c r="B78" s="1"/>
      <c r="C78" s="1"/>
      <c r="D78" s="1"/>
      <c r="E78" s="1"/>
    </row>
    <row r="79" spans="1:5" x14ac:dyDescent="0.55000000000000004">
      <c r="A79" s="1"/>
      <c r="B79" s="1"/>
      <c r="C79" s="1"/>
      <c r="D79" s="1"/>
      <c r="E79" s="1"/>
    </row>
    <row r="80" spans="1:5" x14ac:dyDescent="0.55000000000000004">
      <c r="A80" s="1"/>
      <c r="B80" s="1"/>
      <c r="C80" s="1"/>
      <c r="D80" s="1"/>
      <c r="E80" s="1"/>
    </row>
    <row r="81" spans="1:5" x14ac:dyDescent="0.55000000000000004">
      <c r="A81" s="1"/>
      <c r="B81" s="1"/>
      <c r="C81" s="1"/>
      <c r="D81" s="1"/>
      <c r="E81" s="1"/>
    </row>
    <row r="82" spans="1:5" x14ac:dyDescent="0.55000000000000004">
      <c r="A82" s="1"/>
      <c r="B82" s="1"/>
      <c r="C82" s="1"/>
      <c r="D82" s="1"/>
      <c r="E82" s="1"/>
    </row>
    <row r="83" spans="1:5" x14ac:dyDescent="0.55000000000000004">
      <c r="A83" s="1"/>
      <c r="B83" s="1"/>
      <c r="C83" s="1"/>
      <c r="D83" s="1"/>
      <c r="E83" s="1"/>
    </row>
    <row r="84" spans="1:5" x14ac:dyDescent="0.55000000000000004">
      <c r="A84" s="1"/>
      <c r="B84" s="1"/>
      <c r="C84" s="1"/>
      <c r="D84" s="1"/>
      <c r="E84" s="1"/>
    </row>
    <row r="85" spans="1:5" x14ac:dyDescent="0.55000000000000004">
      <c r="A85" s="1"/>
      <c r="B85" s="1"/>
      <c r="C85" s="1"/>
      <c r="D85" s="1"/>
      <c r="E85" s="1"/>
    </row>
    <row r="86" spans="1:5" x14ac:dyDescent="0.55000000000000004">
      <c r="A86" s="1"/>
      <c r="B86" s="1"/>
      <c r="C86" s="1"/>
      <c r="D86" s="1"/>
      <c r="E86" s="1"/>
    </row>
    <row r="87" spans="1:5" x14ac:dyDescent="0.55000000000000004">
      <c r="A87" s="1"/>
      <c r="B87" s="1"/>
      <c r="C87" s="1"/>
      <c r="D87" s="1"/>
      <c r="E87" s="1"/>
    </row>
    <row r="88" spans="1:5" x14ac:dyDescent="0.55000000000000004">
      <c r="A88" s="1"/>
      <c r="B88" s="1"/>
      <c r="C88" s="1"/>
      <c r="D88" s="1"/>
      <c r="E88" s="1"/>
    </row>
    <row r="89" spans="1:5" x14ac:dyDescent="0.55000000000000004">
      <c r="A89" s="1"/>
      <c r="B89" s="1"/>
      <c r="C89" s="1"/>
      <c r="D89" s="1"/>
      <c r="E89" s="1"/>
    </row>
    <row r="90" spans="1:5" x14ac:dyDescent="0.55000000000000004">
      <c r="A90" s="1"/>
      <c r="B90" s="1"/>
      <c r="C90" s="1"/>
      <c r="D90" s="15"/>
      <c r="E90" s="1"/>
    </row>
    <row r="91" spans="1:5" x14ac:dyDescent="0.55000000000000004">
      <c r="A91" s="1"/>
      <c r="B91" s="1"/>
      <c r="C91" s="1"/>
      <c r="D91" s="15"/>
      <c r="E91" s="1"/>
    </row>
    <row r="92" spans="1:5" x14ac:dyDescent="0.55000000000000004">
      <c r="A92" s="1"/>
      <c r="B92" s="1"/>
      <c r="C92" s="1"/>
      <c r="D92" s="17"/>
      <c r="E92" s="1"/>
    </row>
    <row r="93" spans="1:5" x14ac:dyDescent="0.55000000000000004">
      <c r="A93" s="1"/>
      <c r="B93" s="1"/>
      <c r="C93" s="1"/>
      <c r="D93" s="17"/>
      <c r="E93" s="1"/>
    </row>
    <row r="94" spans="1:5" x14ac:dyDescent="0.55000000000000004">
      <c r="A94" s="1"/>
      <c r="B94" s="1"/>
      <c r="C94" s="1"/>
      <c r="D94" s="17"/>
      <c r="E94" s="1"/>
    </row>
    <row r="95" spans="1:5" x14ac:dyDescent="0.55000000000000004">
      <c r="A95" s="1"/>
      <c r="B95" s="1"/>
      <c r="C95" s="1"/>
      <c r="D95" s="17"/>
      <c r="E95" s="1"/>
    </row>
    <row r="96" spans="1:5" x14ac:dyDescent="0.55000000000000004">
      <c r="A96" s="1"/>
      <c r="B96" s="1"/>
      <c r="C96" s="1"/>
      <c r="D96" s="17"/>
      <c r="E96" s="1"/>
    </row>
    <row r="97" spans="1:5" x14ac:dyDescent="0.55000000000000004">
      <c r="A97" s="1"/>
      <c r="B97" s="1"/>
      <c r="C97" s="1"/>
      <c r="D97" s="17"/>
      <c r="E97" s="1"/>
    </row>
    <row r="98" spans="1:5" x14ac:dyDescent="0.55000000000000004">
      <c r="A98" s="1"/>
      <c r="B98" s="1"/>
      <c r="C98" s="1"/>
      <c r="D98" s="17"/>
      <c r="E98" s="1"/>
    </row>
    <row r="99" spans="1:5" x14ac:dyDescent="0.55000000000000004">
      <c r="A99" s="1"/>
      <c r="B99" s="1"/>
      <c r="C99" s="1"/>
      <c r="D99" s="17"/>
      <c r="E99" s="1"/>
    </row>
    <row r="100" spans="1:5" x14ac:dyDescent="0.55000000000000004">
      <c r="A100" s="1"/>
      <c r="B100" s="1"/>
      <c r="C100" s="1"/>
      <c r="D100" s="17"/>
      <c r="E100" s="1"/>
    </row>
    <row r="101" spans="1:5" x14ac:dyDescent="0.55000000000000004">
      <c r="A101" s="1"/>
      <c r="B101" s="1"/>
      <c r="C101" s="1"/>
      <c r="D101" s="17"/>
      <c r="E101" s="1"/>
    </row>
    <row r="102" spans="1:5" x14ac:dyDescent="0.55000000000000004">
      <c r="A102" s="1"/>
      <c r="B102" s="1"/>
      <c r="C102" s="1"/>
      <c r="D102" s="17"/>
      <c r="E102" s="1"/>
    </row>
    <row r="103" spans="1:5" x14ac:dyDescent="0.55000000000000004">
      <c r="A103" s="1"/>
      <c r="B103" s="1"/>
      <c r="C103" s="1"/>
      <c r="D103" s="17"/>
      <c r="E103" s="1"/>
    </row>
    <row r="104" spans="1:5" x14ac:dyDescent="0.55000000000000004">
      <c r="A104" s="1"/>
      <c r="B104" s="1"/>
      <c r="C104" s="1"/>
      <c r="D104" s="17"/>
      <c r="E104" s="1"/>
    </row>
    <row r="105" spans="1:5" x14ac:dyDescent="0.55000000000000004">
      <c r="A105" s="1"/>
      <c r="B105" s="1"/>
      <c r="C105" s="1"/>
      <c r="D105" s="17"/>
      <c r="E105" s="1"/>
    </row>
    <row r="106" spans="1:5" x14ac:dyDescent="0.55000000000000004">
      <c r="A106" s="1"/>
      <c r="B106" s="1"/>
      <c r="C106" s="1"/>
      <c r="D106" s="17"/>
      <c r="E106" s="1"/>
    </row>
    <row r="107" spans="1:5" x14ac:dyDescent="0.55000000000000004">
      <c r="A107" s="1"/>
      <c r="B107" s="1"/>
      <c r="C107" s="1"/>
      <c r="D107" s="17"/>
      <c r="E107" s="1"/>
    </row>
    <row r="108" spans="1:5" x14ac:dyDescent="0.55000000000000004">
      <c r="A108" s="1"/>
      <c r="B108" s="1"/>
      <c r="C108" s="1"/>
      <c r="D108" s="17"/>
      <c r="E108" s="1"/>
    </row>
    <row r="109" spans="1:5" x14ac:dyDescent="0.55000000000000004">
      <c r="A109" s="1"/>
      <c r="B109" s="1"/>
      <c r="C109" s="1"/>
      <c r="D109" s="17"/>
      <c r="E109" s="1"/>
    </row>
    <row r="110" spans="1:5" x14ac:dyDescent="0.55000000000000004">
      <c r="A110" s="1"/>
      <c r="B110" s="1"/>
      <c r="C110" s="1"/>
      <c r="D110" s="17"/>
      <c r="E110" s="1"/>
    </row>
  </sheetData>
  <mergeCells count="35">
    <mergeCell ref="A7:A10"/>
    <mergeCell ref="C7:C10"/>
    <mergeCell ref="F7:F10"/>
    <mergeCell ref="B7:B10"/>
    <mergeCell ref="A1:C1"/>
    <mergeCell ref="E1:E2"/>
    <mergeCell ref="F1:F2"/>
    <mergeCell ref="A3:A5"/>
    <mergeCell ref="C3:C5"/>
    <mergeCell ref="F3:F5"/>
    <mergeCell ref="B3:B5"/>
    <mergeCell ref="A27:A31"/>
    <mergeCell ref="C27:C31"/>
    <mergeCell ref="F27:F31"/>
    <mergeCell ref="B27:B31"/>
    <mergeCell ref="A12:A19"/>
    <mergeCell ref="C12:C19"/>
    <mergeCell ref="F12:F19"/>
    <mergeCell ref="A21:A25"/>
    <mergeCell ref="C21:C25"/>
    <mergeCell ref="F21:F25"/>
    <mergeCell ref="B12:B19"/>
    <mergeCell ref="B21:B25"/>
    <mergeCell ref="A47:A56"/>
    <mergeCell ref="C47:C56"/>
    <mergeCell ref="F47:F56"/>
    <mergeCell ref="A33:A38"/>
    <mergeCell ref="C33:C38"/>
    <mergeCell ref="F33:F38"/>
    <mergeCell ref="A40:A45"/>
    <mergeCell ref="C40:C45"/>
    <mergeCell ref="F40:F45"/>
    <mergeCell ref="B33:B38"/>
    <mergeCell ref="B40:B45"/>
    <mergeCell ref="B47:B56"/>
  </mergeCell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CDEAD3-3551-4495-B013-4D58E8B5BAA5}">
  <dimension ref="A1:I101"/>
  <sheetViews>
    <sheetView zoomScaleNormal="100" workbookViewId="0">
      <selection activeCell="E26" sqref="E26"/>
    </sheetView>
  </sheetViews>
  <sheetFormatPr defaultColWidth="8.83984375" defaultRowHeight="14.4" x14ac:dyDescent="0.55000000000000004"/>
  <cols>
    <col min="1" max="1" width="36.15625" customWidth="1"/>
    <col min="2" max="2" width="8.83984375" customWidth="1"/>
    <col min="3" max="3" width="18.68359375" customWidth="1"/>
    <col min="4" max="4" width="1.41796875" customWidth="1"/>
    <col min="5" max="5" width="108.68359375" customWidth="1"/>
    <col min="6" max="6" width="21.26171875" customWidth="1"/>
  </cols>
  <sheetData>
    <row r="1" spans="1:6" ht="15" customHeight="1" x14ac:dyDescent="0.55000000000000004">
      <c r="A1" s="60" t="s">
        <v>1</v>
      </c>
      <c r="B1" s="61"/>
      <c r="C1" s="62"/>
      <c r="D1" s="9"/>
      <c r="E1" s="84" t="s">
        <v>2</v>
      </c>
      <c r="F1" s="63" t="s">
        <v>3</v>
      </c>
    </row>
    <row r="2" spans="1:6" x14ac:dyDescent="0.55000000000000004">
      <c r="A2" s="2" t="s">
        <v>4</v>
      </c>
      <c r="B2" s="7" t="s">
        <v>5</v>
      </c>
      <c r="C2" s="7" t="s">
        <v>6</v>
      </c>
      <c r="D2" s="10"/>
      <c r="E2" s="74"/>
      <c r="F2" s="63"/>
    </row>
    <row r="3" spans="1:6" s="1" customFormat="1" x14ac:dyDescent="0.55000000000000004">
      <c r="A3" s="64" t="s">
        <v>7</v>
      </c>
      <c r="B3" s="50" t="s">
        <v>8</v>
      </c>
      <c r="C3" s="50" t="s">
        <v>9</v>
      </c>
      <c r="D3" s="11"/>
      <c r="E3" s="22" t="s">
        <v>101</v>
      </c>
      <c r="F3" s="51"/>
    </row>
    <row r="4" spans="1:6" s="1" customFormat="1" x14ac:dyDescent="0.55000000000000004">
      <c r="A4" s="64"/>
      <c r="B4" s="50"/>
      <c r="C4" s="50"/>
      <c r="D4" s="11"/>
      <c r="E4" s="22" t="s">
        <v>102</v>
      </c>
      <c r="F4" s="51"/>
    </row>
    <row r="5" spans="1:6" s="1" customFormat="1" x14ac:dyDescent="0.55000000000000004">
      <c r="A5" s="64"/>
      <c r="B5" s="50"/>
      <c r="C5" s="50"/>
      <c r="D5" s="11"/>
      <c r="E5" s="22" t="s">
        <v>103</v>
      </c>
      <c r="F5" s="51"/>
    </row>
    <row r="6" spans="1:6" x14ac:dyDescent="0.55000000000000004">
      <c r="A6" s="3"/>
      <c r="B6" s="4"/>
      <c r="C6" s="4"/>
      <c r="D6" s="11"/>
      <c r="E6" s="31"/>
      <c r="F6" s="4"/>
    </row>
    <row r="7" spans="1:6" x14ac:dyDescent="0.55000000000000004">
      <c r="A7" s="47" t="s">
        <v>190</v>
      </c>
      <c r="B7" s="47" t="s">
        <v>13</v>
      </c>
      <c r="C7" s="44" t="s">
        <v>9</v>
      </c>
      <c r="D7" s="11"/>
      <c r="E7" s="22" t="s">
        <v>14</v>
      </c>
      <c r="F7" s="83"/>
    </row>
    <row r="8" spans="1:6" x14ac:dyDescent="0.55000000000000004">
      <c r="A8" s="47"/>
      <c r="B8" s="47"/>
      <c r="C8" s="44"/>
      <c r="D8" s="11"/>
      <c r="E8" s="8" t="s">
        <v>15</v>
      </c>
      <c r="F8" s="83"/>
    </row>
    <row r="9" spans="1:6" x14ac:dyDescent="0.55000000000000004">
      <c r="A9" s="47"/>
      <c r="B9" s="47"/>
      <c r="C9" s="44"/>
      <c r="D9" s="11"/>
      <c r="E9" s="8" t="s">
        <v>16</v>
      </c>
      <c r="F9" s="83"/>
    </row>
    <row r="10" spans="1:6" x14ac:dyDescent="0.55000000000000004">
      <c r="A10" s="47"/>
      <c r="B10" s="47"/>
      <c r="C10" s="44"/>
      <c r="D10" s="11"/>
      <c r="E10" s="35" t="s">
        <v>147</v>
      </c>
      <c r="F10" s="83"/>
    </row>
    <row r="11" spans="1:6" x14ac:dyDescent="0.55000000000000004">
      <c r="A11" s="3"/>
      <c r="B11" s="4"/>
      <c r="C11" s="4"/>
      <c r="D11" s="11"/>
      <c r="E11" s="31"/>
      <c r="F11" s="4"/>
    </row>
    <row r="12" spans="1:6" x14ac:dyDescent="0.55000000000000004">
      <c r="A12" s="51" t="s">
        <v>31</v>
      </c>
      <c r="B12" s="50" t="s">
        <v>32</v>
      </c>
      <c r="C12" s="50" t="s">
        <v>33</v>
      </c>
      <c r="D12" s="12"/>
      <c r="E12" s="8" t="s">
        <v>116</v>
      </c>
      <c r="F12" s="83"/>
    </row>
    <row r="13" spans="1:6" x14ac:dyDescent="0.55000000000000004">
      <c r="A13" s="51"/>
      <c r="B13" s="50"/>
      <c r="C13" s="50"/>
      <c r="D13" s="12"/>
      <c r="E13" s="8" t="s">
        <v>218</v>
      </c>
      <c r="F13" s="83"/>
    </row>
    <row r="14" spans="1:6" x14ac:dyDescent="0.55000000000000004">
      <c r="A14" s="51"/>
      <c r="B14" s="50"/>
      <c r="C14" s="50"/>
      <c r="D14" s="12"/>
      <c r="E14" s="8" t="s">
        <v>219</v>
      </c>
      <c r="F14" s="83"/>
    </row>
    <row r="15" spans="1:6" ht="28.8" x14ac:dyDescent="0.55000000000000004">
      <c r="A15" s="51"/>
      <c r="B15" s="50"/>
      <c r="C15" s="50"/>
      <c r="D15" s="11"/>
      <c r="E15" s="8" t="s">
        <v>220</v>
      </c>
      <c r="F15" s="83"/>
    </row>
    <row r="16" spans="1:6" x14ac:dyDescent="0.55000000000000004">
      <c r="A16" s="51"/>
      <c r="B16" s="50"/>
      <c r="C16" s="50"/>
      <c r="D16" s="11"/>
      <c r="E16" s="8" t="s">
        <v>221</v>
      </c>
      <c r="F16" s="83"/>
    </row>
    <row r="17" spans="1:8" x14ac:dyDescent="0.55000000000000004">
      <c r="A17" s="51"/>
      <c r="B17" s="50"/>
      <c r="C17" s="50"/>
      <c r="D17" s="13"/>
      <c r="E17" s="35" t="s">
        <v>222</v>
      </c>
      <c r="F17" s="83"/>
    </row>
    <row r="18" spans="1:8" x14ac:dyDescent="0.55000000000000004">
      <c r="A18" s="3"/>
      <c r="B18" s="4"/>
      <c r="C18" s="4"/>
      <c r="D18" s="11"/>
      <c r="E18" s="31"/>
      <c r="F18" s="4"/>
    </row>
    <row r="19" spans="1:8" x14ac:dyDescent="0.55000000000000004">
      <c r="A19" s="51" t="s">
        <v>195</v>
      </c>
      <c r="B19" s="50" t="s">
        <v>196</v>
      </c>
      <c r="C19" s="50" t="s">
        <v>33</v>
      </c>
      <c r="D19" s="11"/>
      <c r="E19" s="8" t="s">
        <v>197</v>
      </c>
      <c r="F19" s="83"/>
    </row>
    <row r="20" spans="1:8" x14ac:dyDescent="0.55000000000000004">
      <c r="A20" s="51"/>
      <c r="B20" s="50"/>
      <c r="C20" s="50"/>
      <c r="D20" s="11"/>
      <c r="E20" s="8" t="s">
        <v>198</v>
      </c>
      <c r="F20" s="83"/>
    </row>
    <row r="21" spans="1:8" x14ac:dyDescent="0.55000000000000004">
      <c r="A21" s="51"/>
      <c r="B21" s="50"/>
      <c r="C21" s="50"/>
      <c r="D21" s="13"/>
      <c r="E21" s="8" t="s">
        <v>199</v>
      </c>
      <c r="F21" s="83"/>
    </row>
    <row r="22" spans="1:8" x14ac:dyDescent="0.55000000000000004">
      <c r="A22" s="51"/>
      <c r="B22" s="50"/>
      <c r="C22" s="50"/>
      <c r="D22" s="13"/>
      <c r="E22" s="8" t="s">
        <v>200</v>
      </c>
      <c r="F22" s="83"/>
    </row>
    <row r="23" spans="1:8" x14ac:dyDescent="0.55000000000000004">
      <c r="A23" s="51"/>
      <c r="B23" s="50"/>
      <c r="C23" s="50"/>
      <c r="D23" s="13"/>
      <c r="E23" s="35" t="s">
        <v>18</v>
      </c>
      <c r="F23" s="83"/>
    </row>
    <row r="24" spans="1:8" x14ac:dyDescent="0.55000000000000004">
      <c r="A24" s="5"/>
      <c r="B24" s="6"/>
      <c r="C24" s="6"/>
      <c r="D24" s="18"/>
      <c r="E24" s="32"/>
      <c r="F24" s="6"/>
    </row>
    <row r="25" spans="1:8" s="1" customFormat="1" x14ac:dyDescent="0.55000000000000004">
      <c r="A25" s="51" t="s">
        <v>201</v>
      </c>
      <c r="B25" s="50" t="s">
        <v>202</v>
      </c>
      <c r="C25" s="50" t="s">
        <v>203</v>
      </c>
      <c r="D25" s="12"/>
      <c r="E25" s="8" t="s">
        <v>204</v>
      </c>
      <c r="F25" s="83" t="s">
        <v>205</v>
      </c>
    </row>
    <row r="26" spans="1:8" s="1" customFormat="1" x14ac:dyDescent="0.55000000000000004">
      <c r="A26" s="51"/>
      <c r="B26" s="50"/>
      <c r="C26" s="50"/>
      <c r="D26" s="12"/>
      <c r="E26" s="33" t="s">
        <v>206</v>
      </c>
      <c r="F26" s="83"/>
      <c r="H26" s="28"/>
    </row>
    <row r="27" spans="1:8" s="1" customFormat="1" x14ac:dyDescent="0.55000000000000004">
      <c r="A27" s="51"/>
      <c r="B27" s="50"/>
      <c r="C27" s="50"/>
      <c r="D27" s="12"/>
      <c r="E27" s="8" t="s">
        <v>207</v>
      </c>
      <c r="F27" s="83"/>
    </row>
    <row r="28" spans="1:8" s="1" customFormat="1" x14ac:dyDescent="0.55000000000000004">
      <c r="A28" s="51"/>
      <c r="B28" s="50"/>
      <c r="C28" s="50"/>
      <c r="D28" s="12"/>
      <c r="E28" s="8" t="s">
        <v>208</v>
      </c>
      <c r="F28" s="83"/>
    </row>
    <row r="29" spans="1:8" s="1" customFormat="1" ht="63.75" customHeight="1" x14ac:dyDescent="0.55000000000000004">
      <c r="A29" s="51"/>
      <c r="B29" s="50"/>
      <c r="C29" s="50"/>
      <c r="D29" s="12"/>
      <c r="E29" s="35" t="s">
        <v>18</v>
      </c>
      <c r="F29" s="83"/>
    </row>
    <row r="30" spans="1:8" s="1" customFormat="1" x14ac:dyDescent="0.55000000000000004">
      <c r="A30" s="5"/>
      <c r="B30" s="6"/>
      <c r="C30" s="6"/>
      <c r="D30" s="11"/>
      <c r="E30" s="34"/>
      <c r="F30" s="5"/>
    </row>
    <row r="31" spans="1:8" s="1" customFormat="1" x14ac:dyDescent="0.55000000000000004">
      <c r="A31" s="55" t="s">
        <v>80</v>
      </c>
      <c r="B31" s="50" t="s">
        <v>81</v>
      </c>
      <c r="C31" s="50" t="s">
        <v>82</v>
      </c>
      <c r="D31" s="11"/>
      <c r="E31" s="8" t="s">
        <v>83</v>
      </c>
      <c r="F31" s="51" t="s">
        <v>210</v>
      </c>
    </row>
    <row r="32" spans="1:8" s="1" customFormat="1" x14ac:dyDescent="0.55000000000000004">
      <c r="A32" s="55"/>
      <c r="B32" s="50"/>
      <c r="C32" s="50"/>
      <c r="D32" s="11"/>
      <c r="E32" s="8" t="s">
        <v>85</v>
      </c>
      <c r="F32" s="51"/>
    </row>
    <row r="33" spans="1:9" s="1" customFormat="1" x14ac:dyDescent="0.55000000000000004">
      <c r="A33" s="55"/>
      <c r="B33" s="50"/>
      <c r="C33" s="50"/>
      <c r="D33" s="14"/>
      <c r="E33" s="8" t="s">
        <v>86</v>
      </c>
      <c r="F33" s="51"/>
    </row>
    <row r="34" spans="1:9" s="1" customFormat="1" x14ac:dyDescent="0.55000000000000004">
      <c r="A34" s="55"/>
      <c r="B34" s="50"/>
      <c r="C34" s="50"/>
      <c r="D34" s="14"/>
      <c r="E34" s="22" t="s">
        <v>87</v>
      </c>
      <c r="F34" s="51"/>
    </row>
    <row r="35" spans="1:9" s="1" customFormat="1" x14ac:dyDescent="0.55000000000000004">
      <c r="A35" s="55"/>
      <c r="B35" s="50"/>
      <c r="C35" s="50"/>
      <c r="D35" s="14"/>
      <c r="E35" s="22" t="s">
        <v>88</v>
      </c>
      <c r="F35" s="51"/>
    </row>
    <row r="36" spans="1:9" s="1" customFormat="1" x14ac:dyDescent="0.55000000000000004">
      <c r="A36" s="55"/>
      <c r="B36" s="50"/>
      <c r="C36" s="50"/>
      <c r="D36" s="11"/>
      <c r="E36" s="22" t="s">
        <v>211</v>
      </c>
      <c r="F36" s="51"/>
    </row>
    <row r="37" spans="1:9" s="1" customFormat="1" x14ac:dyDescent="0.55000000000000004">
      <c r="A37" s="5"/>
      <c r="B37" s="6"/>
      <c r="C37" s="6"/>
      <c r="D37" s="18"/>
      <c r="E37" s="32"/>
      <c r="F37" s="6"/>
    </row>
    <row r="38" spans="1:9" s="1" customFormat="1" x14ac:dyDescent="0.55000000000000004">
      <c r="A38" s="55" t="s">
        <v>90</v>
      </c>
      <c r="B38" s="50" t="s">
        <v>91</v>
      </c>
      <c r="C38" s="50" t="s">
        <v>33</v>
      </c>
      <c r="D38" s="11"/>
      <c r="E38" s="8" t="s">
        <v>180</v>
      </c>
      <c r="F38" s="47" t="s">
        <v>212</v>
      </c>
    </row>
    <row r="39" spans="1:9" s="1" customFormat="1" x14ac:dyDescent="0.55000000000000004">
      <c r="A39" s="55"/>
      <c r="B39" s="50"/>
      <c r="C39" s="50"/>
      <c r="D39" s="11"/>
      <c r="E39" s="8" t="s">
        <v>85</v>
      </c>
      <c r="F39" s="48"/>
    </row>
    <row r="40" spans="1:9" s="1" customFormat="1" ht="28.8" x14ac:dyDescent="0.55000000000000004">
      <c r="A40" s="55"/>
      <c r="B40" s="50"/>
      <c r="C40" s="50"/>
      <c r="D40" s="14"/>
      <c r="E40" s="8" t="s">
        <v>213</v>
      </c>
      <c r="F40" s="48"/>
    </row>
    <row r="41" spans="1:9" s="1" customFormat="1" x14ac:dyDescent="0.55000000000000004">
      <c r="A41" s="55"/>
      <c r="B41" s="50"/>
      <c r="C41" s="50"/>
      <c r="D41" s="14"/>
      <c r="E41" s="8" t="s">
        <v>214</v>
      </c>
      <c r="F41" s="48"/>
      <c r="I41"/>
    </row>
    <row r="42" spans="1:9" s="1" customFormat="1" x14ac:dyDescent="0.55000000000000004">
      <c r="A42" s="55"/>
      <c r="B42" s="50"/>
      <c r="C42" s="50"/>
      <c r="D42" s="14"/>
      <c r="E42" s="8" t="s">
        <v>215</v>
      </c>
      <c r="F42" s="48"/>
      <c r="I42"/>
    </row>
    <row r="43" spans="1:9" s="1" customFormat="1" x14ac:dyDescent="0.55000000000000004">
      <c r="A43" s="55"/>
      <c r="B43" s="50"/>
      <c r="C43" s="50"/>
      <c r="D43" s="14"/>
      <c r="E43" s="8" t="s">
        <v>216</v>
      </c>
      <c r="F43" s="48"/>
      <c r="I43"/>
    </row>
    <row r="44" spans="1:9" s="1" customFormat="1" x14ac:dyDescent="0.55000000000000004">
      <c r="A44" s="55"/>
      <c r="B44" s="50"/>
      <c r="C44" s="50"/>
      <c r="D44" s="14"/>
      <c r="E44" s="22" t="s">
        <v>217</v>
      </c>
      <c r="F44" s="48"/>
      <c r="I44"/>
    </row>
    <row r="45" spans="1:9" s="1" customFormat="1" x14ac:dyDescent="0.55000000000000004">
      <c r="A45" s="55"/>
      <c r="B45" s="50"/>
      <c r="C45" s="50"/>
      <c r="D45" s="14"/>
      <c r="E45" s="8" t="s">
        <v>187</v>
      </c>
      <c r="F45" s="48"/>
      <c r="I45"/>
    </row>
    <row r="46" spans="1:9" s="1" customFormat="1" x14ac:dyDescent="0.55000000000000004">
      <c r="A46" s="55"/>
      <c r="B46" s="50"/>
      <c r="C46" s="50"/>
      <c r="D46" s="11"/>
      <c r="E46" s="8" t="s">
        <v>188</v>
      </c>
      <c r="F46" s="48"/>
      <c r="I46"/>
    </row>
    <row r="47" spans="1:9" s="1" customFormat="1" x14ac:dyDescent="0.55000000000000004">
      <c r="A47" s="55"/>
      <c r="B47" s="50"/>
      <c r="C47" s="50"/>
      <c r="D47" s="14"/>
      <c r="E47" s="26" t="s">
        <v>189</v>
      </c>
      <c r="F47" s="49"/>
      <c r="I47"/>
    </row>
    <row r="48" spans="1:9" x14ac:dyDescent="0.55000000000000004">
      <c r="A48" s="1"/>
      <c r="B48" s="1"/>
      <c r="C48" s="1"/>
      <c r="D48" s="1"/>
      <c r="E48" s="1"/>
    </row>
    <row r="49" spans="1:5" x14ac:dyDescent="0.55000000000000004">
      <c r="A49" s="1"/>
      <c r="B49" s="1"/>
      <c r="C49" s="1"/>
      <c r="D49" s="1"/>
      <c r="E49" s="1"/>
    </row>
    <row r="50" spans="1:5" x14ac:dyDescent="0.55000000000000004">
      <c r="A50" s="1"/>
      <c r="B50" s="1"/>
      <c r="C50" s="1"/>
      <c r="D50" s="1"/>
      <c r="E50" s="1"/>
    </row>
    <row r="51" spans="1:5" x14ac:dyDescent="0.55000000000000004">
      <c r="A51" s="1"/>
      <c r="B51" s="1"/>
      <c r="C51" s="1"/>
      <c r="D51" s="1"/>
      <c r="E51" s="1"/>
    </row>
    <row r="52" spans="1:5" x14ac:dyDescent="0.55000000000000004">
      <c r="A52" s="1"/>
      <c r="B52" s="1"/>
      <c r="C52" s="1"/>
      <c r="D52" s="1"/>
      <c r="E52" s="1"/>
    </row>
    <row r="53" spans="1:5" x14ac:dyDescent="0.55000000000000004">
      <c r="A53" s="1"/>
      <c r="B53" s="1"/>
      <c r="C53" s="1"/>
      <c r="D53" s="1"/>
      <c r="E53" s="1"/>
    </row>
    <row r="54" spans="1:5" x14ac:dyDescent="0.55000000000000004">
      <c r="A54" s="1"/>
      <c r="B54" s="1"/>
      <c r="C54" s="1"/>
      <c r="D54" s="1"/>
      <c r="E54" s="1"/>
    </row>
    <row r="55" spans="1:5" x14ac:dyDescent="0.55000000000000004">
      <c r="A55" s="1"/>
      <c r="B55" s="1"/>
      <c r="C55" s="1"/>
      <c r="D55" s="1"/>
      <c r="E55" s="1"/>
    </row>
    <row r="56" spans="1:5" x14ac:dyDescent="0.55000000000000004">
      <c r="A56" s="1"/>
      <c r="B56" s="1"/>
      <c r="C56" s="1"/>
      <c r="D56" s="1"/>
      <c r="E56" s="1"/>
    </row>
    <row r="57" spans="1:5" x14ac:dyDescent="0.55000000000000004">
      <c r="A57" s="1"/>
      <c r="B57" s="1"/>
      <c r="C57" s="1"/>
      <c r="D57" s="1"/>
      <c r="E57" s="1"/>
    </row>
    <row r="58" spans="1:5" x14ac:dyDescent="0.55000000000000004">
      <c r="A58" s="1"/>
      <c r="B58" s="1"/>
      <c r="C58" s="1"/>
      <c r="D58" s="1"/>
      <c r="E58" s="1"/>
    </row>
    <row r="59" spans="1:5" x14ac:dyDescent="0.55000000000000004">
      <c r="A59" s="1"/>
      <c r="B59" s="1"/>
      <c r="C59" s="1"/>
      <c r="D59" s="1"/>
      <c r="E59" s="1"/>
    </row>
    <row r="60" spans="1:5" x14ac:dyDescent="0.55000000000000004">
      <c r="A60" s="1"/>
      <c r="B60" s="1"/>
      <c r="C60" s="1"/>
      <c r="D60" s="1"/>
      <c r="E60" s="1"/>
    </row>
    <row r="61" spans="1:5" x14ac:dyDescent="0.55000000000000004">
      <c r="A61" s="1"/>
      <c r="B61" s="1"/>
      <c r="C61" s="1"/>
      <c r="D61" s="1"/>
      <c r="E61" s="1"/>
    </row>
    <row r="62" spans="1:5" x14ac:dyDescent="0.55000000000000004">
      <c r="A62" s="1"/>
      <c r="B62" s="1"/>
      <c r="C62" s="1"/>
      <c r="D62" s="1"/>
      <c r="E62" s="1"/>
    </row>
    <row r="63" spans="1:5" x14ac:dyDescent="0.55000000000000004">
      <c r="A63" s="1"/>
      <c r="B63" s="1"/>
      <c r="C63" s="1"/>
      <c r="D63" s="1"/>
      <c r="E63" s="1"/>
    </row>
    <row r="64" spans="1:5" x14ac:dyDescent="0.55000000000000004">
      <c r="A64" s="1"/>
      <c r="B64" s="1"/>
      <c r="C64" s="1"/>
      <c r="D64" s="1"/>
      <c r="E64" s="1"/>
    </row>
    <row r="65" spans="1:5" x14ac:dyDescent="0.55000000000000004">
      <c r="A65" s="1"/>
      <c r="B65" s="1"/>
      <c r="C65" s="1"/>
      <c r="D65" s="1"/>
      <c r="E65" s="1"/>
    </row>
    <row r="66" spans="1:5" x14ac:dyDescent="0.55000000000000004">
      <c r="A66" s="1"/>
      <c r="B66" s="1"/>
      <c r="C66" s="1"/>
      <c r="D66" s="1"/>
      <c r="E66" s="1"/>
    </row>
    <row r="67" spans="1:5" x14ac:dyDescent="0.55000000000000004">
      <c r="A67" s="1"/>
      <c r="B67" s="1"/>
      <c r="C67" s="1"/>
      <c r="D67" s="1"/>
      <c r="E67" s="1"/>
    </row>
    <row r="68" spans="1:5" x14ac:dyDescent="0.55000000000000004">
      <c r="A68" s="1"/>
      <c r="B68" s="1"/>
      <c r="C68" s="1"/>
      <c r="D68" s="1"/>
      <c r="E68" s="1"/>
    </row>
    <row r="69" spans="1:5" x14ac:dyDescent="0.55000000000000004">
      <c r="A69" s="1"/>
      <c r="B69" s="1"/>
      <c r="C69" s="1"/>
      <c r="D69" s="1"/>
      <c r="E69" s="1"/>
    </row>
    <row r="70" spans="1:5" x14ac:dyDescent="0.55000000000000004">
      <c r="A70" s="1"/>
      <c r="B70" s="1"/>
      <c r="C70" s="1"/>
      <c r="D70" s="1"/>
      <c r="E70" s="1"/>
    </row>
    <row r="71" spans="1:5" x14ac:dyDescent="0.55000000000000004">
      <c r="A71" s="1"/>
      <c r="B71" s="1"/>
      <c r="C71" s="1"/>
      <c r="D71" s="1"/>
      <c r="E71" s="1"/>
    </row>
    <row r="72" spans="1:5" x14ac:dyDescent="0.55000000000000004">
      <c r="A72" s="1"/>
      <c r="B72" s="1"/>
      <c r="C72" s="1"/>
      <c r="D72" s="1"/>
      <c r="E72" s="1"/>
    </row>
    <row r="73" spans="1:5" x14ac:dyDescent="0.55000000000000004">
      <c r="A73" s="1"/>
      <c r="B73" s="1"/>
      <c r="C73" s="1"/>
      <c r="D73" s="1"/>
      <c r="E73" s="1"/>
    </row>
    <row r="74" spans="1:5" x14ac:dyDescent="0.55000000000000004">
      <c r="A74" s="1"/>
      <c r="B74" s="1"/>
      <c r="C74" s="1"/>
      <c r="D74" s="1"/>
      <c r="E74" s="1"/>
    </row>
    <row r="75" spans="1:5" x14ac:dyDescent="0.55000000000000004">
      <c r="A75" s="1"/>
      <c r="B75" s="1"/>
      <c r="C75" s="1"/>
      <c r="D75" s="1"/>
      <c r="E75" s="1"/>
    </row>
    <row r="76" spans="1:5" x14ac:dyDescent="0.55000000000000004">
      <c r="A76" s="1"/>
      <c r="B76" s="1"/>
      <c r="C76" s="1"/>
      <c r="D76" s="1"/>
      <c r="E76" s="1"/>
    </row>
    <row r="77" spans="1:5" x14ac:dyDescent="0.55000000000000004">
      <c r="A77" s="1"/>
      <c r="B77" s="1"/>
      <c r="C77" s="1"/>
      <c r="D77" s="1"/>
      <c r="E77" s="1"/>
    </row>
    <row r="78" spans="1:5" x14ac:dyDescent="0.55000000000000004">
      <c r="A78" s="1"/>
      <c r="B78" s="1"/>
      <c r="C78" s="1"/>
      <c r="D78" s="1"/>
      <c r="E78" s="1"/>
    </row>
    <row r="79" spans="1:5" x14ac:dyDescent="0.55000000000000004">
      <c r="A79" s="1"/>
      <c r="B79" s="1"/>
      <c r="C79" s="1"/>
      <c r="D79" s="1"/>
      <c r="E79" s="1"/>
    </row>
    <row r="80" spans="1:5" x14ac:dyDescent="0.55000000000000004">
      <c r="A80" s="1"/>
      <c r="B80" s="1"/>
      <c r="C80" s="1"/>
      <c r="D80" s="1"/>
      <c r="E80" s="1"/>
    </row>
    <row r="81" spans="1:5" x14ac:dyDescent="0.55000000000000004">
      <c r="A81" s="1"/>
      <c r="B81" s="1"/>
      <c r="C81" s="1"/>
      <c r="D81" s="15"/>
      <c r="E81" s="1"/>
    </row>
    <row r="82" spans="1:5" x14ac:dyDescent="0.55000000000000004">
      <c r="A82" s="1"/>
      <c r="B82" s="1"/>
      <c r="C82" s="1"/>
      <c r="D82" s="15"/>
      <c r="E82" s="1"/>
    </row>
    <row r="83" spans="1:5" x14ac:dyDescent="0.55000000000000004">
      <c r="A83" s="1"/>
      <c r="B83" s="1"/>
      <c r="C83" s="1"/>
      <c r="D83" s="17"/>
      <c r="E83" s="1"/>
    </row>
    <row r="84" spans="1:5" x14ac:dyDescent="0.55000000000000004">
      <c r="A84" s="1"/>
      <c r="B84" s="1"/>
      <c r="C84" s="1"/>
      <c r="D84" s="17"/>
      <c r="E84" s="1"/>
    </row>
    <row r="85" spans="1:5" x14ac:dyDescent="0.55000000000000004">
      <c r="A85" s="1"/>
      <c r="B85" s="1"/>
      <c r="C85" s="1"/>
      <c r="D85" s="17"/>
      <c r="E85" s="1"/>
    </row>
    <row r="86" spans="1:5" x14ac:dyDescent="0.55000000000000004">
      <c r="A86" s="1"/>
      <c r="B86" s="1"/>
      <c r="C86" s="1"/>
      <c r="D86" s="17"/>
      <c r="E86" s="1"/>
    </row>
    <row r="87" spans="1:5" x14ac:dyDescent="0.55000000000000004">
      <c r="A87" s="1"/>
      <c r="B87" s="1"/>
      <c r="C87" s="1"/>
      <c r="D87" s="17"/>
      <c r="E87" s="1"/>
    </row>
    <row r="88" spans="1:5" x14ac:dyDescent="0.55000000000000004">
      <c r="A88" s="1"/>
      <c r="B88" s="1"/>
      <c r="C88" s="1"/>
      <c r="D88" s="17"/>
      <c r="E88" s="1"/>
    </row>
    <row r="89" spans="1:5" x14ac:dyDescent="0.55000000000000004">
      <c r="A89" s="1"/>
      <c r="B89" s="1"/>
      <c r="C89" s="1"/>
      <c r="D89" s="17"/>
      <c r="E89" s="1"/>
    </row>
    <row r="90" spans="1:5" x14ac:dyDescent="0.55000000000000004">
      <c r="A90" s="1"/>
      <c r="B90" s="1"/>
      <c r="C90" s="1"/>
      <c r="D90" s="17"/>
      <c r="E90" s="1"/>
    </row>
    <row r="91" spans="1:5" x14ac:dyDescent="0.55000000000000004">
      <c r="A91" s="1"/>
      <c r="B91" s="1"/>
      <c r="C91" s="1"/>
      <c r="D91" s="17"/>
      <c r="E91" s="1"/>
    </row>
    <row r="92" spans="1:5" x14ac:dyDescent="0.55000000000000004">
      <c r="A92" s="1"/>
      <c r="B92" s="1"/>
      <c r="C92" s="1"/>
      <c r="D92" s="17"/>
      <c r="E92" s="1"/>
    </row>
    <row r="93" spans="1:5" x14ac:dyDescent="0.55000000000000004">
      <c r="A93" s="1"/>
      <c r="B93" s="1"/>
      <c r="C93" s="1"/>
      <c r="D93" s="17"/>
      <c r="E93" s="1"/>
    </row>
    <row r="94" spans="1:5" x14ac:dyDescent="0.55000000000000004">
      <c r="A94" s="1"/>
      <c r="B94" s="1"/>
      <c r="C94" s="1"/>
      <c r="D94" s="17"/>
      <c r="E94" s="1"/>
    </row>
    <row r="95" spans="1:5" x14ac:dyDescent="0.55000000000000004">
      <c r="A95" s="1"/>
      <c r="B95" s="1"/>
      <c r="C95" s="1"/>
      <c r="D95" s="17"/>
      <c r="E95" s="1"/>
    </row>
    <row r="96" spans="1:5" x14ac:dyDescent="0.55000000000000004">
      <c r="A96" s="1"/>
      <c r="B96" s="1"/>
      <c r="C96" s="1"/>
      <c r="D96" s="17"/>
      <c r="E96" s="1"/>
    </row>
    <row r="97" spans="1:5" x14ac:dyDescent="0.55000000000000004">
      <c r="A97" s="1"/>
      <c r="B97" s="1"/>
      <c r="C97" s="1"/>
      <c r="D97" s="17"/>
      <c r="E97" s="1"/>
    </row>
    <row r="98" spans="1:5" x14ac:dyDescent="0.55000000000000004">
      <c r="A98" s="1"/>
      <c r="B98" s="1"/>
      <c r="C98" s="1"/>
      <c r="D98" s="17"/>
      <c r="E98" s="1"/>
    </row>
    <row r="99" spans="1:5" x14ac:dyDescent="0.55000000000000004">
      <c r="A99" s="1"/>
      <c r="B99" s="1"/>
      <c r="C99" s="1"/>
      <c r="D99" s="17"/>
      <c r="E99" s="1"/>
    </row>
    <row r="100" spans="1:5" x14ac:dyDescent="0.55000000000000004">
      <c r="A100" s="1"/>
      <c r="B100" s="1"/>
      <c r="C100" s="1"/>
      <c r="D100" s="17"/>
      <c r="E100" s="1"/>
    </row>
    <row r="101" spans="1:5" x14ac:dyDescent="0.55000000000000004">
      <c r="A101" s="1"/>
      <c r="B101" s="1"/>
      <c r="C101" s="1"/>
      <c r="D101" s="17"/>
      <c r="E101" s="1"/>
    </row>
  </sheetData>
  <mergeCells count="31">
    <mergeCell ref="A7:A10"/>
    <mergeCell ref="B7:B10"/>
    <mergeCell ref="C7:C10"/>
    <mergeCell ref="F7:F10"/>
    <mergeCell ref="A1:C1"/>
    <mergeCell ref="E1:E2"/>
    <mergeCell ref="F1:F2"/>
    <mergeCell ref="A3:A5"/>
    <mergeCell ref="B3:B5"/>
    <mergeCell ref="C3:C5"/>
    <mergeCell ref="F3:F5"/>
    <mergeCell ref="A12:A17"/>
    <mergeCell ref="B12:B17"/>
    <mergeCell ref="C12:C17"/>
    <mergeCell ref="F12:F17"/>
    <mergeCell ref="A19:A23"/>
    <mergeCell ref="B19:B23"/>
    <mergeCell ref="C19:C23"/>
    <mergeCell ref="F19:F23"/>
    <mergeCell ref="A38:A47"/>
    <mergeCell ref="B38:B47"/>
    <mergeCell ref="C38:C47"/>
    <mergeCell ref="F38:F47"/>
    <mergeCell ref="A25:A29"/>
    <mergeCell ref="B25:B29"/>
    <mergeCell ref="C25:C29"/>
    <mergeCell ref="F25:F29"/>
    <mergeCell ref="A31:A36"/>
    <mergeCell ref="B31:B36"/>
    <mergeCell ref="C31:C36"/>
    <mergeCell ref="F31:F36"/>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735FE32E57094F81AD88433271F488" ma:contentTypeVersion="35" ma:contentTypeDescription="Create a new document." ma:contentTypeScope="" ma:versionID="7fcfe9ab305cf73dfe182fbb00b7e4e0">
  <xsd:schema xmlns:xsd="http://www.w3.org/2001/XMLSchema" xmlns:xs="http://www.w3.org/2001/XMLSchema" xmlns:p="http://schemas.microsoft.com/office/2006/metadata/properties" xmlns:ns2="ddc99d1b-0883-4f2c-a8e6-6d8ebaa0e5d6" targetNamespace="http://schemas.microsoft.com/office/2006/metadata/properties" ma:root="true" ma:fieldsID="902aa81d2cbcd598eeba467345b2611e" ns2:_="">
    <xsd:import namespace="ddc99d1b-0883-4f2c-a8e6-6d8ebaa0e5d6"/>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c99d1b-0883-4f2c-a8e6-6d8ebaa0e5d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ddc99d1b-0883-4f2c-a8e6-6d8ebaa0e5d6">PKKMWAM5UKCP-1496045046-280</_dlc_DocId>
    <_dlc_DocIdUrl xmlns="ddc99d1b-0883-4f2c-a8e6-6d8ebaa0e5d6">
      <Url>https://esateamsite.sso.esa.int/DTIA/DPTIAT/ARTES_C_and_G/_layouts/15/DocIdRedir.aspx?ID=PKKMWAM5UKCP-1496045046-280</Url>
      <Description>PKKMWAM5UKCP-1496045046-280</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6884294-5FAA-4204-BB6D-48BF3A2723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c99d1b-0883-4f2c-a8e6-6d8ebaa0e5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5EB0D01-449A-438F-8FFE-56B458EC8140}">
  <ds:schemaRefs>
    <ds:schemaRef ds:uri="http://schemas.microsoft.com/sharepoint/events"/>
  </ds:schemaRefs>
</ds:datastoreItem>
</file>

<file path=customXml/itemProps3.xml><?xml version="1.0" encoding="utf-8"?>
<ds:datastoreItem xmlns:ds="http://schemas.openxmlformats.org/officeDocument/2006/customXml" ds:itemID="{1026B4A6-FCE2-4D19-9B08-2CA0D60060EF}">
  <ds:schemaRefs>
    <ds:schemaRef ds:uri="http://purl.org/dc/elements/1.1/"/>
    <ds:schemaRef ds:uri="http://schemas.microsoft.com/office/infopath/2007/PartnerControls"/>
    <ds:schemaRef ds:uri="http://schemas.microsoft.com/office/2006/metadata/properties"/>
    <ds:schemaRef ds:uri="ddc99d1b-0883-4f2c-a8e6-6d8ebaa0e5d6"/>
    <ds:schemaRef ds:uri="http://schemas.microsoft.com/office/2006/documentManagement/types"/>
    <ds:schemaRef ds:uri="http://purl.org/dc/dcmitype/"/>
    <ds:schemaRef ds:uri="http://purl.org/dc/terms/"/>
    <ds:schemaRef ds:uri="http://schemas.openxmlformats.org/package/2006/metadata/core-properties"/>
    <ds:schemaRef ds:uri="http://www.w3.org/XML/1998/namespace"/>
  </ds:schemaRefs>
</ds:datastoreItem>
</file>

<file path=customXml/itemProps4.xml><?xml version="1.0" encoding="utf-8"?>
<ds:datastoreItem xmlns:ds="http://schemas.openxmlformats.org/officeDocument/2006/customXml" ds:itemID="{6C723A6D-8EB6-4D51-93DE-F4E9069A9AA3}">
  <ds:schemaRefs>
    <ds:schemaRef ds:uri="http://schemas.microsoft.com/sharepoint/v3/contenttype/forms"/>
  </ds:schemaRefs>
</ds:datastoreItem>
</file>

<file path=docMetadata/LabelInfo.xml><?xml version="1.0" encoding="utf-8"?>
<clbl:labelList xmlns:clbl="http://schemas.microsoft.com/office/2020/mipLabelMetadata">
  <clbl:label id="{3976fa30-1907-4356-8241-62ea5e1c0256}" enabled="1" method="Standard" siteId="{9a5cacd0-2bef-4dd7-ac5c-7ebe1f54f495}" contentBits="0"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7</vt:i4>
      </vt:variant>
    </vt:vector>
  </HeadingPairs>
  <TitlesOfParts>
    <vt:vector size="7" baseType="lpstr">
      <vt:lpstr>Introduction</vt:lpstr>
      <vt:lpstr>End-to-end System</vt:lpstr>
      <vt:lpstr>Space Segment (ECSS)</vt:lpstr>
      <vt:lpstr>Space Segment (Payload)</vt:lpstr>
      <vt:lpstr>Space Segment (Unit or SubSyst)</vt:lpstr>
      <vt:lpstr>Data or Ground Segment</vt:lpstr>
      <vt:lpstr>Data Segment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
  <dcterms:created xsi:type="dcterms:W3CDTF">2006-09-16T00:00:00Z</dcterms:created>
  <dcterms:modified xsi:type="dcterms:W3CDTF">2026-06-05T14:19:15Z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0x01010089735FE32E57094F81AD88433271F488</vt:lpwstr>
  </property>
  <property fmtid="{D5CDD505-2E9C-101B-9397-08002B2CF9AE}" pid="3" name="_dlc_DocIdItemGuid">
    <vt:lpwstr>3262d971-b14a-4e7d-9586-a245530004e3</vt:lpwstr>
  </property>
  <property fmtid="{D5CDD505-2E9C-101B-9397-08002B2CF9AE}" pid="4" name="MSIP_Label_3976fa30-1907-4356-8241-62ea5e1c0256_Enabled">
    <vt:lpwstr>true</vt:lpwstr>
  </property>
  <property fmtid="{D5CDD505-2E9C-101B-9397-08002B2CF9AE}" pid="5" name="MSIP_Label_3976fa30-1907-4356-8241-62ea5e1c0256_SetDate">
    <vt:lpwstr>2021-07-19T14:17:42Z</vt:lpwstr>
  </property>
  <property fmtid="{D5CDD505-2E9C-101B-9397-08002B2CF9AE}" pid="6" name="MSIP_Label_3976fa30-1907-4356-8241-62ea5e1c0256_Method">
    <vt:lpwstr>Standard</vt:lpwstr>
  </property>
  <property fmtid="{D5CDD505-2E9C-101B-9397-08002B2CF9AE}" pid="7" name="MSIP_Label_3976fa30-1907-4356-8241-62ea5e1c0256_Name">
    <vt:lpwstr>ESA UNCLASSIFIED – For ESA Official Use Only</vt:lpwstr>
  </property>
  <property fmtid="{D5CDD505-2E9C-101B-9397-08002B2CF9AE}" pid="8" name="MSIP_Label_3976fa30-1907-4356-8241-62ea5e1c0256_SiteId">
    <vt:lpwstr>9a5cacd0-2bef-4dd7-ac5c-7ebe1f54f495</vt:lpwstr>
  </property>
  <property fmtid="{D5CDD505-2E9C-101B-9397-08002B2CF9AE}" pid="9" name="MSIP_Label_3976fa30-1907-4356-8241-62ea5e1c0256_ActionId">
    <vt:lpwstr>49dfa685-4444-4620-a1b0-3cd613186ef3</vt:lpwstr>
  </property>
  <property fmtid="{D5CDD505-2E9C-101B-9397-08002B2CF9AE}" pid="10" name="MSIP_Label_3976fa30-1907-4356-8241-62ea5e1c0256_ContentBits">
    <vt:lpwstr>0</vt:lpwstr>
  </property>
</Properties>
</file>